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3"/>
  </p:notesMasterIdLst>
  <p:handoutMasterIdLst>
    <p:handoutMasterId r:id="rId64"/>
  </p:handoutMasterIdLst>
  <p:sldIdLst>
    <p:sldId id="256" r:id="rId2"/>
    <p:sldId id="257" r:id="rId3"/>
    <p:sldId id="260" r:id="rId4"/>
    <p:sldId id="335" r:id="rId5"/>
    <p:sldId id="286" r:id="rId6"/>
    <p:sldId id="344" r:id="rId7"/>
    <p:sldId id="280" r:id="rId8"/>
    <p:sldId id="343" r:id="rId9"/>
    <p:sldId id="339" r:id="rId10"/>
    <p:sldId id="282" r:id="rId11"/>
    <p:sldId id="283" r:id="rId12"/>
    <p:sldId id="346" r:id="rId13"/>
    <p:sldId id="284" r:id="rId14"/>
    <p:sldId id="294" r:id="rId15"/>
    <p:sldId id="297" r:id="rId16"/>
    <p:sldId id="285" r:id="rId17"/>
    <p:sldId id="279" r:id="rId18"/>
    <p:sldId id="315" r:id="rId19"/>
    <p:sldId id="316" r:id="rId20"/>
    <p:sldId id="349" r:id="rId21"/>
    <p:sldId id="289" r:id="rId22"/>
    <p:sldId id="290" r:id="rId23"/>
    <p:sldId id="347" r:id="rId24"/>
    <p:sldId id="298" r:id="rId25"/>
    <p:sldId id="299" r:id="rId26"/>
    <p:sldId id="321" r:id="rId27"/>
    <p:sldId id="324" r:id="rId28"/>
    <p:sldId id="317" r:id="rId29"/>
    <p:sldId id="322" r:id="rId30"/>
    <p:sldId id="318" r:id="rId31"/>
    <p:sldId id="319" r:id="rId32"/>
    <p:sldId id="300" r:id="rId33"/>
    <p:sldId id="326" r:id="rId34"/>
    <p:sldId id="301" r:id="rId35"/>
    <p:sldId id="302" r:id="rId36"/>
    <p:sldId id="306" r:id="rId37"/>
    <p:sldId id="304" r:id="rId38"/>
    <p:sldId id="307" r:id="rId39"/>
    <p:sldId id="334" r:id="rId40"/>
    <p:sldId id="308" r:id="rId41"/>
    <p:sldId id="309" r:id="rId42"/>
    <p:sldId id="313" r:id="rId43"/>
    <p:sldId id="310" r:id="rId44"/>
    <p:sldId id="314" r:id="rId45"/>
    <p:sldId id="312" r:id="rId46"/>
    <p:sldId id="305"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B3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789" autoAdjust="0"/>
  </p:normalViewPr>
  <p:slideViewPr>
    <p:cSldViewPr snapToGrid="0" snapToObjects="1">
      <p:cViewPr varScale="1">
        <p:scale>
          <a:sx n="135" d="100"/>
          <a:sy n="135" d="100"/>
        </p:scale>
        <p:origin x="1853"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4/3/2021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4/3/2021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2.58 years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6</a:t>
            </a:fld>
            <a:endParaRPr lang="en-US"/>
          </a:p>
        </p:txBody>
      </p:sp>
    </p:spTree>
    <p:extLst>
      <p:ext uri="{BB962C8B-B14F-4D97-AF65-F5344CB8AC3E}">
        <p14:creationId xmlns:p14="http://schemas.microsoft.com/office/powerpoint/2010/main" val="466949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years only 1.6 years and I will</a:t>
            </a:r>
            <a:r>
              <a:rPr lang="en-US" baseline="0" dirty="0" smtClean="0"/>
              <a:t> take it!!! With a high patented rate</a:t>
            </a:r>
          </a:p>
          <a:p>
            <a:r>
              <a:rPr lang="en-US" dirty="0" smtClean="0"/>
              <a:t># the </a:t>
            </a:r>
            <a:r>
              <a:rPr lang="en-US" dirty="0" err="1" smtClean="0"/>
              <a:t>application_number_patented</a:t>
            </a:r>
            <a:r>
              <a:rPr lang="en-US" dirty="0" smtClean="0"/>
              <a:t> and </a:t>
            </a:r>
            <a:r>
              <a:rPr lang="en-US" dirty="0" err="1" smtClean="0"/>
              <a:t>patented_cases_per_class</a:t>
            </a:r>
            <a:r>
              <a:rPr lang="en-US" dirty="0" smtClean="0"/>
              <a:t> are not exactly the same from the two </a:t>
            </a:r>
            <a:r>
              <a:rPr lang="en-US" dirty="0" err="1" smtClean="0"/>
              <a:t>DataFrames</a:t>
            </a:r>
            <a:r>
              <a:rPr lang="en-US" dirty="0" smtClean="0"/>
              <a:t>, why? </a:t>
            </a:r>
          </a:p>
          <a:p>
            <a:r>
              <a:rPr lang="en-US" dirty="0" smtClean="0"/>
              <a:t># </a:t>
            </a:r>
            <a:r>
              <a:rPr lang="en-US" dirty="0" err="1" smtClean="0"/>
              <a:t>application_number_patented</a:t>
            </a:r>
            <a:r>
              <a:rPr lang="en-US" dirty="0" smtClean="0"/>
              <a:t> is generated from (</a:t>
            </a:r>
            <a:r>
              <a:rPr lang="en-US" dirty="0" err="1" smtClean="0"/>
              <a:t>application_cleaned_patented.groupby</a:t>
            </a:r>
            <a:r>
              <a:rPr lang="en-US" dirty="0" smtClean="0"/>
              <a:t>(['</a:t>
            </a:r>
            <a:r>
              <a:rPr lang="en-US" dirty="0" err="1" smtClean="0"/>
              <a:t>uspc_class</a:t>
            </a:r>
            <a:r>
              <a:rPr lang="en-US" dirty="0" smtClean="0"/>
              <a:t>'])</a:t>
            </a:r>
          </a:p>
          <a:p>
            <a:r>
              <a:rPr lang="en-US" dirty="0" smtClean="0"/>
              <a:t># </a:t>
            </a:r>
            <a:r>
              <a:rPr lang="en-US" dirty="0" err="1" smtClean="0"/>
              <a:t>patented_cases_per_class</a:t>
            </a:r>
            <a:r>
              <a:rPr lang="en-US" dirty="0" smtClean="0"/>
              <a:t> is generated from (</a:t>
            </a:r>
            <a:r>
              <a:rPr lang="en-US" dirty="0" err="1" smtClean="0"/>
              <a:t>application_cleaned_nona.groupby</a:t>
            </a:r>
            <a:r>
              <a:rPr lang="en-US" dirty="0" smtClean="0"/>
              <a:t>(['</a:t>
            </a:r>
            <a:r>
              <a:rPr lang="en-US" dirty="0" err="1" smtClean="0"/>
              <a:t>uspc_class</a:t>
            </a:r>
            <a:r>
              <a:rPr lang="en-US" dirty="0" smtClean="0"/>
              <a:t>'])) which has stricter requirements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20</a:t>
            </a:fld>
            <a:endParaRPr lang="en-US"/>
          </a:p>
        </p:txBody>
      </p:sp>
    </p:spTree>
    <p:extLst>
      <p:ext uri="{BB962C8B-B14F-4D97-AF65-F5344CB8AC3E}">
        <p14:creationId xmlns:p14="http://schemas.microsoft.com/office/powerpoint/2010/main" val="45987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t>
            </a:r>
            <a:r>
              <a:rPr lang="en-US" dirty="0" smtClean="0"/>
              <a:t>applications </a:t>
            </a:r>
            <a:r>
              <a:rPr lang="en-US" dirty="0" smtClean="0"/>
              <a:t>may not have been logged the attorney info.</a:t>
            </a:r>
            <a:r>
              <a:rPr lang="en-US" baseline="0" dirty="0" smtClean="0"/>
              <a:t> Above has 48406 rows. </a:t>
            </a:r>
            <a:r>
              <a:rPr lang="en-US" sz="1200" b="1" i="0" kern="1200" dirty="0" smtClean="0">
                <a:solidFill>
                  <a:schemeClr val="tx1"/>
                </a:solidFill>
                <a:effectLst/>
                <a:latin typeface="+mn-lt"/>
                <a:ea typeface="+mn-ea"/>
                <a:cs typeface="+mn-cs"/>
              </a:rPr>
              <a:t>24618  24854  28870  29099  26395   -53868</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23</a:t>
            </a:fld>
            <a:endParaRPr lang="en-US"/>
          </a:p>
        </p:txBody>
      </p:sp>
    </p:spTree>
    <p:extLst>
      <p:ext uri="{BB962C8B-B14F-4D97-AF65-F5344CB8AC3E}">
        <p14:creationId xmlns:p14="http://schemas.microsoft.com/office/powerpoint/2010/main" val="360602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5 attorneys</a:t>
            </a:r>
            <a:r>
              <a:rPr lang="en-US" baseline="0" dirty="0" smtClean="0"/>
              <a:t> who applied most cases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24</a:t>
            </a:fld>
            <a:endParaRPr lang="en-US"/>
          </a:p>
        </p:txBody>
      </p:sp>
    </p:spTree>
    <p:extLst>
      <p:ext uri="{BB962C8B-B14F-4D97-AF65-F5344CB8AC3E}">
        <p14:creationId xmlns:p14="http://schemas.microsoft.com/office/powerpoint/2010/main" val="1337413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applications may not have been logged the attorney info</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27</a:t>
            </a:fld>
            <a:endParaRPr lang="en-US"/>
          </a:p>
        </p:txBody>
      </p:sp>
    </p:spTree>
    <p:extLst>
      <p:ext uri="{BB962C8B-B14F-4D97-AF65-F5344CB8AC3E}">
        <p14:creationId xmlns:p14="http://schemas.microsoft.com/office/powerpoint/2010/main" val="199606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choose the second one.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28</a:t>
            </a:fld>
            <a:endParaRPr lang="en-US"/>
          </a:p>
        </p:txBody>
      </p:sp>
    </p:spTree>
    <p:extLst>
      <p:ext uri="{BB962C8B-B14F-4D97-AF65-F5344CB8AC3E}">
        <p14:creationId xmlns:p14="http://schemas.microsoft.com/office/powerpoint/2010/main" val="29605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Schwartz has fewer total application</a:t>
            </a:r>
            <a:r>
              <a:rPr lang="en-US" baseline="0" dirty="0" smtClean="0"/>
              <a:t> cases, he has 10% higher success rate than </a:t>
            </a:r>
            <a:r>
              <a:rPr lang="en-US" baseline="0" dirty="0" err="1" smtClean="0"/>
              <a:t>Oblon</a:t>
            </a:r>
            <a:r>
              <a:rPr lang="en-US" baseline="0" dirty="0" smtClean="0"/>
              <a:t>. And of course </a:t>
            </a:r>
            <a:r>
              <a:rPr lang="en-US" baseline="0" dirty="0" err="1" smtClean="0"/>
              <a:t>Oblon</a:t>
            </a:r>
            <a:r>
              <a:rPr lang="en-US" baseline="0" dirty="0" smtClean="0"/>
              <a:t> is much more famous and he runs a much bigger firm. Data speaks – I would go for </a:t>
            </a:r>
            <a:r>
              <a:rPr lang="en-US" dirty="0" smtClean="0"/>
              <a:t>Schwartz.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31</a:t>
            </a:fld>
            <a:endParaRPr lang="en-US"/>
          </a:p>
        </p:txBody>
      </p:sp>
    </p:spTree>
    <p:extLst>
      <p:ext uri="{BB962C8B-B14F-4D97-AF65-F5344CB8AC3E}">
        <p14:creationId xmlns:p14="http://schemas.microsoft.com/office/powerpoint/2010/main" val="390494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Populated</a:t>
            </a:r>
            <a:r>
              <a:rPr lang="en-US" baseline="0" dirty="0" smtClean="0"/>
              <a:t> or ivy league area</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34</a:t>
            </a:fld>
            <a:endParaRPr lang="en-US"/>
          </a:p>
        </p:txBody>
      </p:sp>
    </p:spTree>
    <p:extLst>
      <p:ext uri="{BB962C8B-B14F-4D97-AF65-F5344CB8AC3E}">
        <p14:creationId xmlns:p14="http://schemas.microsoft.com/office/powerpoint/2010/main" val="967990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per</a:t>
            </a:r>
            <a:r>
              <a:rPr lang="en-US" baseline="0" dirty="0" smtClean="0"/>
              <a:t> capita income, </a:t>
            </a:r>
            <a:r>
              <a:rPr lang="en-US" dirty="0" smtClean="0"/>
              <a:t>poverty 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36</a:t>
            </a:fld>
            <a:endParaRPr lang="en-US"/>
          </a:p>
        </p:txBody>
      </p:sp>
    </p:spTree>
    <p:extLst>
      <p:ext uri="{BB962C8B-B14F-4D97-AF65-F5344CB8AC3E}">
        <p14:creationId xmlns:p14="http://schemas.microsoft.com/office/powerpoint/2010/main" val="1592531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r>
              <a:rPr lang="en-US" baseline="0" dirty="0" smtClean="0"/>
              <a:t> move to San Diego, Bay Area or Northeast. RTP.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37</a:t>
            </a:fld>
            <a:endParaRPr lang="en-US"/>
          </a:p>
        </p:txBody>
      </p:sp>
    </p:spTree>
    <p:extLst>
      <p:ext uri="{BB962C8B-B14F-4D97-AF65-F5344CB8AC3E}">
        <p14:creationId xmlns:p14="http://schemas.microsoft.com/office/powerpoint/2010/main" val="3246561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the loop method in </a:t>
            </a:r>
            <a:r>
              <a:rPr lang="en-US" baseline="0" dirty="0" err="1" smtClean="0"/>
              <a:t>application_data-looptest.ipynb</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39</a:t>
            </a:fld>
            <a:endParaRPr lang="en-US"/>
          </a:p>
        </p:txBody>
      </p:sp>
    </p:spTree>
    <p:extLst>
      <p:ext uri="{BB962C8B-B14F-4D97-AF65-F5344CB8AC3E}">
        <p14:creationId xmlns:p14="http://schemas.microsoft.com/office/powerpoint/2010/main" val="256484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Sorted by days</a:t>
            </a:r>
            <a:r>
              <a:rPr lang="en-US" baseline="0" dirty="0" smtClean="0"/>
              <a:t> above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9</a:t>
            </a:fld>
            <a:endParaRPr lang="en-US"/>
          </a:p>
        </p:txBody>
      </p:sp>
    </p:spTree>
    <p:extLst>
      <p:ext uri="{BB962C8B-B14F-4D97-AF65-F5344CB8AC3E}">
        <p14:creationId xmlns:p14="http://schemas.microsoft.com/office/powerpoint/2010/main" val="2799659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bdd8d1a9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5bdd8d1a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34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577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57923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42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34456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10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00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949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704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93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Workflows</a:t>
            </a:r>
            <a:r>
              <a:rPr lang="en-US" baseline="0" dirty="0" smtClean="0"/>
              <a:t> take lots time. Weird rare class take shorter time.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3896418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6471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602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455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842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91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smtClean="0"/>
              <a:t>application_number_patented</a:t>
            </a:r>
            <a:r>
              <a:rPr lang="en-US" baseline="0" dirty="0" smtClean="0"/>
              <a:t> takes part of </a:t>
            </a:r>
            <a:r>
              <a:rPr lang="en-US" dirty="0" err="1" smtClean="0"/>
              <a:t>application_number_all</a:t>
            </a:r>
            <a:r>
              <a:rPr lang="en-US" dirty="0" smtClean="0"/>
              <a:t> </a:t>
            </a:r>
          </a:p>
        </p:txBody>
      </p:sp>
      <p:sp>
        <p:nvSpPr>
          <p:cNvPr id="4" name="Slide Number Placeholder 3"/>
          <p:cNvSpPr>
            <a:spLocks noGrp="1"/>
          </p:cNvSpPr>
          <p:nvPr>
            <p:ph type="sldNum" sz="quarter" idx="10"/>
          </p:nvPr>
        </p:nvSpPr>
        <p:spPr/>
        <p:txBody>
          <a:bodyPr/>
          <a:lstStyle/>
          <a:p>
            <a:fld id="{6363C63D-0C1A-0E4C-A0BD-8D65A9542426}" type="slidenum">
              <a:rPr lang="en-US" smtClean="0"/>
              <a:t>13</a:t>
            </a:fld>
            <a:endParaRPr lang="en-US"/>
          </a:p>
        </p:txBody>
      </p:sp>
    </p:spTree>
    <p:extLst>
      <p:ext uri="{BB962C8B-B14F-4D97-AF65-F5344CB8AC3E}">
        <p14:creationId xmlns:p14="http://schemas.microsoft.com/office/powerpoint/2010/main" val="67132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is the mean for the average </a:t>
            </a:r>
            <a:r>
              <a:rPr lang="en-US" dirty="0" smtClean="0"/>
              <a:t>patented rate. Checkout where your </a:t>
            </a:r>
            <a:r>
              <a:rPr lang="en-US" dirty="0" err="1" smtClean="0"/>
              <a:t>uspc_class</a:t>
            </a:r>
            <a:r>
              <a:rPr lang="en-US" baseline="0" dirty="0" smtClean="0"/>
              <a:t> stand.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12701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a:t>
            </a:r>
            <a:r>
              <a:rPr lang="en-US" baseline="0" dirty="0" smtClean="0"/>
              <a:t> out some of the most applied </a:t>
            </a:r>
            <a:r>
              <a:rPr lang="en-US" baseline="0" dirty="0" err="1" smtClean="0"/>
              <a:t>uspc_class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195424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sort_values</a:t>
            </a:r>
            <a:r>
              <a:rPr lang="en-US" dirty="0" smtClean="0"/>
              <a:t>(["</a:t>
            </a:r>
            <a:r>
              <a:rPr lang="en-US" dirty="0" err="1" smtClean="0"/>
              <a:t>application_number_all</a:t>
            </a:r>
            <a:r>
              <a:rPr lang="en-US" dirty="0" smtClean="0"/>
              <a:t>", "</a:t>
            </a:r>
            <a:r>
              <a:rPr lang="en-US" dirty="0" err="1" smtClean="0"/>
              <a:t>patented_rate</a:t>
            </a:r>
            <a:r>
              <a:rPr lang="en-US" dirty="0" smtClean="0"/>
              <a:t>"], ascending = [False, False]). Not correlated, just looking at it.</a:t>
            </a:r>
            <a:r>
              <a:rPr lang="en-US" baseline="0" dirty="0" smtClean="0"/>
              <a:t> Point it out bio-</a:t>
            </a:r>
            <a:r>
              <a:rPr lang="en-US" baseline="0" dirty="0" err="1" smtClean="0"/>
              <a:t>chem</a:t>
            </a:r>
            <a:r>
              <a:rPr lang="en-US" baseline="0" dirty="0" smtClean="0"/>
              <a:t> has low patented rate. That is why big pharm companies keep merging small ones. Hard for small company to survive! The ecological situation for pharm companies. </a:t>
            </a:r>
          </a:p>
          <a:p>
            <a:r>
              <a:rPr lang="en-US" baseline="0" dirty="0" smtClean="0"/>
              <a:t>Green circled ones are over 50 success 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24593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Interests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195948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#p-value is very small, so can reject the null hypo D25 and D12 mean are the same from the </a:t>
            </a:r>
            <a:r>
              <a:rPr lang="en-US" dirty="0" err="1" smtClean="0"/>
              <a:t>patent_issue_and_file_date_delta</a:t>
            </a:r>
            <a:r>
              <a:rPr lang="en-US" dirty="0" smtClean="0"/>
              <a:t> perspective. </a:t>
            </a:r>
            <a:r>
              <a:rPr lang="en-US" sz="1200" b="0" i="0" kern="1200" dirty="0" smtClean="0">
                <a:solidFill>
                  <a:schemeClr val="tx1"/>
                </a:solidFill>
                <a:effectLst/>
                <a:latin typeface="+mn-lt"/>
                <a:ea typeface="+mn-ea"/>
                <a:cs typeface="+mn-cs"/>
              </a:rPr>
              <a:t>We can use this test, if we observe two independent samples from the same or different population, e.g. exam scores of boys and girls or of two ethnic groups. The test measures whether the average (expected) value differs significantly across samples. If we observe a large p-value, for example larger than 0.05 or 0.1, then we cannot reject the null hypothesis of identical average scores. If the p-value is smaller than the threshold, e.g. 1%, 5% or 10%, then we reject the null hypothesis of equal averages.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1560882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smtClean="0"/>
              <a:t>Separator</a:t>
            </a:r>
            <a:endParaRPr lang="en-US" dirty="0"/>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4/3/2021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477ADD-011F-3541-9724-9C7FC92455D5}" type="datetime1">
              <a:rPr lang="en-US" smtClean="0"/>
              <a:t>4/3/2021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4/3/2021</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4/3/2021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4/3/2021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4/3/2021</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4/3/2021</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4/3/2021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4/3/2021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39169" y="4767263"/>
            <a:ext cx="597573" cy="273844"/>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24.xml"/><Relationship Id="rId16"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P-value#Interpretation" TargetMode="External"/><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1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01161" y="953867"/>
            <a:ext cx="4194839" cy="1512885"/>
          </a:xfrm>
        </p:spPr>
        <p:txBody>
          <a:bodyPr>
            <a:normAutofit/>
          </a:bodyPr>
          <a:lstStyle/>
          <a:p>
            <a:pPr algn="l"/>
            <a:r>
              <a:rPr lang="en-US" sz="6000" dirty="0" smtClean="0"/>
              <a:t>Pattern</a:t>
            </a:r>
            <a:endParaRPr lang="en-US" sz="6000" dirty="0"/>
          </a:p>
        </p:txBody>
      </p:sp>
      <p:sp>
        <p:nvSpPr>
          <p:cNvPr id="7" name="Title 1"/>
          <p:cNvSpPr txBox="1">
            <a:spLocks/>
          </p:cNvSpPr>
          <p:nvPr/>
        </p:nvSpPr>
        <p:spPr>
          <a:xfrm>
            <a:off x="4820832" y="2292241"/>
            <a:ext cx="2685016" cy="151288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r>
              <a:rPr lang="en-US" sz="6000" dirty="0" smtClean="0"/>
              <a:t>Patent</a:t>
            </a:r>
            <a:endParaRPr lang="en-US" sz="6000" dirty="0"/>
          </a:p>
        </p:txBody>
      </p:sp>
    </p:spTree>
    <p:extLst>
      <p:ext uri="{BB962C8B-B14F-4D97-AF65-F5344CB8AC3E}">
        <p14:creationId xmlns:p14="http://schemas.microsoft.com/office/powerpoint/2010/main" val="4154333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9</a:t>
            </a:fld>
            <a:endParaRPr lang="en-US" dirty="0"/>
          </a:p>
        </p:txBody>
      </p:sp>
      <p:sp>
        <p:nvSpPr>
          <p:cNvPr id="6" name="Title 1"/>
          <p:cNvSpPr>
            <a:spLocks noGrp="1"/>
          </p:cNvSpPr>
          <p:nvPr>
            <p:ph type="ctrTitle"/>
          </p:nvPr>
        </p:nvSpPr>
        <p:spPr>
          <a:xfrm>
            <a:off x="673394" y="102172"/>
            <a:ext cx="7889359" cy="961084"/>
          </a:xfrm>
        </p:spPr>
        <p:txBody>
          <a:bodyPr>
            <a:normAutofit/>
          </a:bodyPr>
          <a:lstStyle/>
          <a:p>
            <a:r>
              <a:rPr lang="en-US" sz="2800" dirty="0" smtClean="0"/>
              <a:t>Check average days for each </a:t>
            </a:r>
            <a:r>
              <a:rPr lang="en-US" sz="2800" dirty="0" err="1" smtClean="0"/>
              <a:t>uspc_class</a:t>
            </a:r>
            <a:endParaRPr lang="en-US" sz="2800" dirty="0"/>
          </a:p>
        </p:txBody>
      </p:sp>
      <p:pic>
        <p:nvPicPr>
          <p:cNvPr id="10" name="Picture 9"/>
          <p:cNvPicPr>
            <a:picLocks noChangeAspect="1"/>
          </p:cNvPicPr>
          <p:nvPr/>
        </p:nvPicPr>
        <p:blipFill>
          <a:blip r:embed="rId3"/>
          <a:stretch>
            <a:fillRect/>
          </a:stretch>
        </p:blipFill>
        <p:spPr>
          <a:xfrm>
            <a:off x="4885266" y="1740429"/>
            <a:ext cx="3677487" cy="1681482"/>
          </a:xfrm>
          <a:prstGeom prst="rect">
            <a:avLst/>
          </a:prstGeom>
        </p:spPr>
      </p:pic>
      <p:pic>
        <p:nvPicPr>
          <p:cNvPr id="11" name="Picture 10"/>
          <p:cNvPicPr>
            <a:picLocks noChangeAspect="1"/>
          </p:cNvPicPr>
          <p:nvPr/>
        </p:nvPicPr>
        <p:blipFill>
          <a:blip r:embed="rId4"/>
          <a:stretch>
            <a:fillRect/>
          </a:stretch>
        </p:blipFill>
        <p:spPr>
          <a:xfrm>
            <a:off x="398991" y="1063256"/>
            <a:ext cx="4486275" cy="3209925"/>
          </a:xfrm>
          <a:prstGeom prst="rect">
            <a:avLst/>
          </a:prstGeom>
        </p:spPr>
      </p:pic>
    </p:spTree>
    <p:extLst>
      <p:ext uri="{BB962C8B-B14F-4D97-AF65-F5344CB8AC3E}">
        <p14:creationId xmlns:p14="http://schemas.microsoft.com/office/powerpoint/2010/main" val="1706676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474" y="171145"/>
            <a:ext cx="3032490" cy="4596118"/>
          </a:xfrm>
          <a:prstGeom prst="rect">
            <a:avLst/>
          </a:prstGeom>
        </p:spPr>
      </p:pic>
      <p:sp>
        <p:nvSpPr>
          <p:cNvPr id="4" name="Slide Number Placeholder 3"/>
          <p:cNvSpPr>
            <a:spLocks noGrp="1"/>
          </p:cNvSpPr>
          <p:nvPr>
            <p:ph type="sldNum" sz="quarter" idx="12"/>
          </p:nvPr>
        </p:nvSpPr>
        <p:spPr/>
        <p:txBody>
          <a:bodyPr/>
          <a:lstStyle/>
          <a:p>
            <a:fld id="{106E12CD-FCB1-464E-A775-0B83FDDACE03}" type="slidenum">
              <a:rPr lang="en-US" smtClean="0"/>
              <a:pPr/>
              <a:t>10</a:t>
            </a:fld>
            <a:endParaRPr lang="en-US" dirty="0"/>
          </a:p>
        </p:txBody>
      </p:sp>
      <p:pic>
        <p:nvPicPr>
          <p:cNvPr id="6" name="Picture 5"/>
          <p:cNvPicPr>
            <a:picLocks noChangeAspect="1"/>
          </p:cNvPicPr>
          <p:nvPr/>
        </p:nvPicPr>
        <p:blipFill>
          <a:blip r:embed="rId4"/>
          <a:stretch>
            <a:fillRect/>
          </a:stretch>
        </p:blipFill>
        <p:spPr>
          <a:xfrm>
            <a:off x="6400801" y="154179"/>
            <a:ext cx="2437663" cy="4613084"/>
          </a:xfrm>
          <a:prstGeom prst="rect">
            <a:avLst/>
          </a:prstGeom>
        </p:spPr>
      </p:pic>
      <p:sp>
        <p:nvSpPr>
          <p:cNvPr id="7" name="Rectangle 6"/>
          <p:cNvSpPr/>
          <p:nvPr/>
        </p:nvSpPr>
        <p:spPr>
          <a:xfrm>
            <a:off x="4242576" y="282520"/>
            <a:ext cx="1305294" cy="307777"/>
          </a:xfrm>
          <a:prstGeom prst="rect">
            <a:avLst/>
          </a:prstGeom>
        </p:spPr>
        <p:txBody>
          <a:bodyPr wrap="none">
            <a:spAutoFit/>
          </a:bodyPr>
          <a:lstStyle/>
          <a:p>
            <a:r>
              <a:rPr lang="en-US" sz="1400" dirty="0" smtClean="0">
                <a:solidFill>
                  <a:srgbClr val="444444"/>
                </a:solidFill>
                <a:latin typeface="Verdana" panose="020B0604030504040204" pitchFamily="34" charset="0"/>
              </a:rPr>
              <a:t>Type casting</a:t>
            </a:r>
            <a:endParaRPr lang="en-US" sz="1400" dirty="0"/>
          </a:p>
        </p:txBody>
      </p:sp>
      <p:sp>
        <p:nvSpPr>
          <p:cNvPr id="8" name="Rectangle 7"/>
          <p:cNvSpPr/>
          <p:nvPr/>
        </p:nvSpPr>
        <p:spPr>
          <a:xfrm>
            <a:off x="626533" y="585842"/>
            <a:ext cx="9842675" cy="307777"/>
          </a:xfrm>
          <a:prstGeom prst="rect">
            <a:avLst/>
          </a:prstGeom>
        </p:spPr>
        <p:txBody>
          <a:bodyPr wrap="square">
            <a:spAutoFit/>
          </a:bodyPr>
          <a:lstStyle/>
          <a:p>
            <a:r>
              <a:rPr lang="en-US" sz="1400" dirty="0">
                <a:solidFill>
                  <a:srgbClr val="444444"/>
                </a:solidFill>
                <a:latin typeface="Verdana" panose="020B0604030504040204" pitchFamily="34" charset="0"/>
              </a:rPr>
              <a:t>Data processing: financial, business practice, management, or cost/price determination</a:t>
            </a:r>
            <a:endParaRPr lang="en-US" sz="1400" dirty="0"/>
          </a:p>
        </p:txBody>
      </p:sp>
      <p:sp>
        <p:nvSpPr>
          <p:cNvPr id="9" name="Rectangle 8"/>
          <p:cNvSpPr/>
          <p:nvPr/>
        </p:nvSpPr>
        <p:spPr>
          <a:xfrm>
            <a:off x="1506331" y="893619"/>
            <a:ext cx="7332133" cy="523220"/>
          </a:xfrm>
          <a:prstGeom prst="rect">
            <a:avLst/>
          </a:prstGeom>
        </p:spPr>
        <p:txBody>
          <a:bodyPr wrap="square">
            <a:spAutoFit/>
          </a:bodyPr>
          <a:lstStyle/>
          <a:p>
            <a:r>
              <a:rPr lang="en-US" sz="1400" dirty="0">
                <a:solidFill>
                  <a:srgbClr val="444444"/>
                </a:solidFill>
                <a:latin typeface="Verdana" panose="020B0604030504040204" pitchFamily="34" charset="0"/>
              </a:rPr>
              <a:t>Data processing: presentation processing of document, operator interface processing, and screen saver display processing</a:t>
            </a:r>
            <a:endParaRPr lang="en-US" sz="1400" dirty="0"/>
          </a:p>
        </p:txBody>
      </p:sp>
      <p:sp>
        <p:nvSpPr>
          <p:cNvPr id="10" name="Rectangle 9"/>
          <p:cNvSpPr/>
          <p:nvPr/>
        </p:nvSpPr>
        <p:spPr>
          <a:xfrm>
            <a:off x="3304201" y="1406378"/>
            <a:ext cx="3587905" cy="307777"/>
          </a:xfrm>
          <a:prstGeom prst="rect">
            <a:avLst/>
          </a:prstGeom>
        </p:spPr>
        <p:txBody>
          <a:bodyPr wrap="none">
            <a:spAutoFit/>
          </a:bodyPr>
          <a:lstStyle/>
          <a:p>
            <a:r>
              <a:rPr lang="en-US" sz="1400" dirty="0">
                <a:solidFill>
                  <a:srgbClr val="444444"/>
                </a:solidFill>
                <a:latin typeface="Verdana" panose="020B0604030504040204" pitchFamily="34" charset="0"/>
              </a:rPr>
              <a:t>Interactive video distribution systems</a:t>
            </a:r>
            <a:endParaRPr lang="en-US" sz="1400" dirty="0"/>
          </a:p>
        </p:txBody>
      </p:sp>
      <p:sp>
        <p:nvSpPr>
          <p:cNvPr id="11" name="Rectangle 10"/>
          <p:cNvSpPr/>
          <p:nvPr/>
        </p:nvSpPr>
        <p:spPr>
          <a:xfrm>
            <a:off x="3592679" y="1714155"/>
            <a:ext cx="2709844" cy="307777"/>
          </a:xfrm>
          <a:prstGeom prst="rect">
            <a:avLst/>
          </a:prstGeom>
        </p:spPr>
        <p:txBody>
          <a:bodyPr wrap="none">
            <a:spAutoFit/>
          </a:bodyPr>
          <a:lstStyle/>
          <a:p>
            <a:r>
              <a:rPr lang="en-US" sz="1400" dirty="0">
                <a:solidFill>
                  <a:srgbClr val="444444"/>
                </a:solidFill>
                <a:latin typeface="Verdana" panose="020B0604030504040204" pitchFamily="34" charset="0"/>
              </a:rPr>
              <a:t>Peptide or protein sequence</a:t>
            </a:r>
            <a:endParaRPr lang="en-US" sz="1400" dirty="0"/>
          </a:p>
        </p:txBody>
      </p:sp>
      <p:sp>
        <p:nvSpPr>
          <p:cNvPr id="12" name="Rectangle 11"/>
          <p:cNvSpPr/>
          <p:nvPr/>
        </p:nvSpPr>
        <p:spPr>
          <a:xfrm>
            <a:off x="1847026" y="2011471"/>
            <a:ext cx="6650742" cy="523220"/>
          </a:xfrm>
          <a:prstGeom prst="rect">
            <a:avLst/>
          </a:prstGeom>
        </p:spPr>
        <p:txBody>
          <a:bodyPr wrap="square">
            <a:spAutoFit/>
          </a:bodyPr>
          <a:lstStyle/>
          <a:p>
            <a:r>
              <a:rPr lang="en-US" sz="1400" smtClean="0">
                <a:solidFill>
                  <a:srgbClr val="444444"/>
                </a:solidFill>
                <a:latin typeface="Verdana" panose="020B0604030504040204" pitchFamily="34" charset="0"/>
              </a:rPr>
              <a:t>Electrical computers and digital processing systems: interprogram communication or interprocess communication (ipc)</a:t>
            </a:r>
            <a:endParaRPr lang="en-US" sz="1400" dirty="0"/>
          </a:p>
        </p:txBody>
      </p:sp>
      <p:sp>
        <p:nvSpPr>
          <p:cNvPr id="13" name="Rectangle 12"/>
          <p:cNvSpPr/>
          <p:nvPr/>
        </p:nvSpPr>
        <p:spPr>
          <a:xfrm>
            <a:off x="3283203" y="4442520"/>
            <a:ext cx="3328796" cy="307777"/>
          </a:xfrm>
          <a:prstGeom prst="rect">
            <a:avLst/>
          </a:prstGeom>
        </p:spPr>
        <p:txBody>
          <a:bodyPr wrap="none">
            <a:spAutoFit/>
          </a:bodyPr>
          <a:lstStyle/>
          <a:p>
            <a:r>
              <a:rPr lang="en-US" sz="1400" dirty="0">
                <a:solidFill>
                  <a:srgbClr val="FF0000"/>
                </a:solidFill>
                <a:latin typeface="Verdana" panose="020B0604030504040204" pitchFamily="34" charset="0"/>
              </a:rPr>
              <a:t>Synthetic resins or natural rubbers</a:t>
            </a:r>
            <a:endParaRPr lang="en-US" sz="1400" dirty="0">
              <a:solidFill>
                <a:srgbClr val="FF0000"/>
              </a:solidFill>
            </a:endParaRPr>
          </a:p>
        </p:txBody>
      </p:sp>
      <p:sp>
        <p:nvSpPr>
          <p:cNvPr id="14" name="Rectangle 13"/>
          <p:cNvSpPr/>
          <p:nvPr/>
        </p:nvSpPr>
        <p:spPr>
          <a:xfrm>
            <a:off x="4494592" y="4182487"/>
            <a:ext cx="906017" cy="307777"/>
          </a:xfrm>
          <a:prstGeom prst="rect">
            <a:avLst/>
          </a:prstGeom>
        </p:spPr>
        <p:txBody>
          <a:bodyPr wrap="none">
            <a:spAutoFit/>
          </a:bodyPr>
          <a:lstStyle/>
          <a:p>
            <a:r>
              <a:rPr lang="en-US" sz="1400" dirty="0" smtClean="0">
                <a:solidFill>
                  <a:srgbClr val="FF0000"/>
                </a:solidFill>
                <a:latin typeface="Verdana" panose="020B0604030504040204" pitchFamily="34" charset="0"/>
              </a:rPr>
              <a:t>Lighting</a:t>
            </a:r>
            <a:endParaRPr lang="en-US" sz="1400" dirty="0">
              <a:solidFill>
                <a:srgbClr val="FF0000"/>
              </a:solidFill>
            </a:endParaRPr>
          </a:p>
        </p:txBody>
      </p:sp>
      <p:sp>
        <p:nvSpPr>
          <p:cNvPr id="15" name="Rectangle 14"/>
          <p:cNvSpPr/>
          <p:nvPr/>
        </p:nvSpPr>
        <p:spPr>
          <a:xfrm>
            <a:off x="4348159" y="3897561"/>
            <a:ext cx="1220334" cy="307777"/>
          </a:xfrm>
          <a:prstGeom prst="rect">
            <a:avLst/>
          </a:prstGeom>
        </p:spPr>
        <p:txBody>
          <a:bodyPr wrap="none">
            <a:spAutoFit/>
          </a:bodyPr>
          <a:lstStyle/>
          <a:p>
            <a:r>
              <a:rPr lang="en-US" sz="1400" dirty="0" smtClean="0">
                <a:solidFill>
                  <a:srgbClr val="FF0000"/>
                </a:solidFill>
                <a:latin typeface="Verdana" panose="020B0604030504040204" pitchFamily="34" charset="0"/>
              </a:rPr>
              <a:t>Typesetting</a:t>
            </a:r>
            <a:endParaRPr lang="en-US" sz="1400" dirty="0">
              <a:solidFill>
                <a:srgbClr val="FF0000"/>
              </a:solidFill>
            </a:endParaRPr>
          </a:p>
        </p:txBody>
      </p:sp>
      <p:sp>
        <p:nvSpPr>
          <p:cNvPr id="16" name="Rectangle 15"/>
          <p:cNvSpPr/>
          <p:nvPr/>
        </p:nvSpPr>
        <p:spPr>
          <a:xfrm>
            <a:off x="3814789" y="3621984"/>
            <a:ext cx="2566728" cy="307777"/>
          </a:xfrm>
          <a:prstGeom prst="rect">
            <a:avLst/>
          </a:prstGeom>
        </p:spPr>
        <p:txBody>
          <a:bodyPr wrap="none">
            <a:spAutoFit/>
          </a:bodyPr>
          <a:lstStyle/>
          <a:p>
            <a:r>
              <a:rPr lang="en-US" sz="1400" dirty="0" smtClean="0">
                <a:solidFill>
                  <a:srgbClr val="FF0000"/>
                </a:solidFill>
                <a:latin typeface="Verdana" panose="020B0604030504040204" pitchFamily="34" charset="0"/>
              </a:rPr>
              <a:t>Apparel and haberdashery</a:t>
            </a:r>
            <a:endParaRPr lang="en-US" sz="1400" dirty="0">
              <a:solidFill>
                <a:srgbClr val="FF0000"/>
              </a:solidFill>
            </a:endParaRPr>
          </a:p>
        </p:txBody>
      </p:sp>
      <p:sp>
        <p:nvSpPr>
          <p:cNvPr id="17" name="Rectangle 16"/>
          <p:cNvSpPr/>
          <p:nvPr/>
        </p:nvSpPr>
        <p:spPr>
          <a:xfrm>
            <a:off x="3603417" y="3315940"/>
            <a:ext cx="2957669" cy="307777"/>
          </a:xfrm>
          <a:prstGeom prst="rect">
            <a:avLst/>
          </a:prstGeom>
        </p:spPr>
        <p:txBody>
          <a:bodyPr wrap="none">
            <a:spAutoFit/>
          </a:bodyPr>
          <a:lstStyle/>
          <a:p>
            <a:r>
              <a:rPr lang="en-US" sz="1400" dirty="0">
                <a:solidFill>
                  <a:srgbClr val="FF0000"/>
                </a:solidFill>
                <a:latin typeface="Verdana" panose="020B0604030504040204" pitchFamily="34" charset="0"/>
              </a:rPr>
              <a:t>Tobacco and smokers' supplies</a:t>
            </a:r>
            <a:endParaRPr lang="en-US" sz="1400" dirty="0">
              <a:solidFill>
                <a:srgbClr val="FF0000"/>
              </a:solidFill>
            </a:endParaRPr>
          </a:p>
        </p:txBody>
      </p:sp>
      <p:sp>
        <p:nvSpPr>
          <p:cNvPr id="18" name="Rectangle 17"/>
          <p:cNvSpPr/>
          <p:nvPr/>
        </p:nvSpPr>
        <p:spPr>
          <a:xfrm>
            <a:off x="1709111" y="2991197"/>
            <a:ext cx="6928844" cy="307777"/>
          </a:xfrm>
          <a:prstGeom prst="rect">
            <a:avLst/>
          </a:prstGeom>
        </p:spPr>
        <p:txBody>
          <a:bodyPr wrap="square">
            <a:spAutoFit/>
          </a:bodyPr>
          <a:lstStyle/>
          <a:p>
            <a:r>
              <a:rPr lang="en-US" sz="1400" dirty="0">
                <a:solidFill>
                  <a:srgbClr val="FF0000"/>
                </a:solidFill>
                <a:latin typeface="Verdana" panose="020B0604030504040204" pitchFamily="34" charset="0"/>
              </a:rPr>
              <a:t>Environmental heating and cooling; fluid handling and sanitary equipment</a:t>
            </a:r>
            <a:endParaRPr lang="en-US" sz="1400" dirty="0">
              <a:solidFill>
                <a:srgbClr val="FF0000"/>
              </a:solidFill>
            </a:endParaRPr>
          </a:p>
        </p:txBody>
      </p:sp>
      <p:sp>
        <p:nvSpPr>
          <p:cNvPr id="23" name="Google Shape;558;p44"/>
          <p:cNvSpPr/>
          <p:nvPr/>
        </p:nvSpPr>
        <p:spPr>
          <a:xfrm rot="5661338" flipH="1">
            <a:off x="6382229" y="1689142"/>
            <a:ext cx="4085777" cy="1364353"/>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4" name="TextBox 23"/>
          <p:cNvSpPr txBox="1"/>
          <p:nvPr/>
        </p:nvSpPr>
        <p:spPr>
          <a:xfrm>
            <a:off x="7899400" y="3623717"/>
            <a:ext cx="872067" cy="369332"/>
          </a:xfrm>
          <a:prstGeom prst="rect">
            <a:avLst/>
          </a:prstGeom>
          <a:noFill/>
        </p:spPr>
        <p:txBody>
          <a:bodyPr wrap="square" rtlCol="0">
            <a:spAutoFit/>
          </a:bodyPr>
          <a:lstStyle/>
          <a:p>
            <a:r>
              <a:rPr lang="en-US" dirty="0" smtClean="0">
                <a:solidFill>
                  <a:schemeClr val="accent6">
                    <a:lumMod val="50000"/>
                  </a:schemeClr>
                </a:solidFill>
              </a:rPr>
              <a:t>Faster</a:t>
            </a:r>
            <a:endParaRPr lang="en-US" dirty="0">
              <a:solidFill>
                <a:schemeClr val="accent6">
                  <a:lumMod val="50000"/>
                </a:schemeClr>
              </a:solidFill>
            </a:endParaRPr>
          </a:p>
        </p:txBody>
      </p:sp>
    </p:spTree>
    <p:extLst>
      <p:ext uri="{BB962C8B-B14F-4D97-AF65-F5344CB8AC3E}">
        <p14:creationId xmlns:p14="http://schemas.microsoft.com/office/powerpoint/2010/main" val="2959146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8630" y="520472"/>
            <a:ext cx="4476750" cy="3667125"/>
          </a:xfrm>
          <a:prstGeom prst="rect">
            <a:avLst/>
          </a:prstGeom>
        </p:spPr>
      </p:pic>
      <p:sp>
        <p:nvSpPr>
          <p:cNvPr id="6" name="TextBox 5"/>
          <p:cNvSpPr txBox="1"/>
          <p:nvPr/>
        </p:nvSpPr>
        <p:spPr>
          <a:xfrm>
            <a:off x="5895702" y="844731"/>
            <a:ext cx="2516777" cy="1754326"/>
          </a:xfrm>
          <a:prstGeom prst="rect">
            <a:avLst/>
          </a:prstGeom>
          <a:noFill/>
        </p:spPr>
        <p:txBody>
          <a:bodyPr wrap="square" rtlCol="0">
            <a:spAutoFit/>
          </a:bodyPr>
          <a:lstStyle/>
          <a:p>
            <a:r>
              <a:rPr lang="en-US" dirty="0" smtClean="0"/>
              <a:t>Lessons and learn: use small dataset to test on OR manually calculate on one </a:t>
            </a:r>
            <a:r>
              <a:rPr lang="en-US" dirty="0" err="1" smtClean="0"/>
              <a:t>uspc_class</a:t>
            </a:r>
            <a:r>
              <a:rPr lang="en-US" dirty="0" smtClean="0"/>
              <a:t> and </a:t>
            </a:r>
            <a:r>
              <a:rPr lang="en-US" dirty="0" smtClean="0"/>
              <a:t>compare. </a:t>
            </a:r>
            <a:r>
              <a:rPr lang="en-US" dirty="0" smtClean="0">
                <a:solidFill>
                  <a:srgbClr val="FF0000"/>
                </a:solidFill>
              </a:rPr>
              <a:t>Both methods below work. </a:t>
            </a:r>
            <a:endParaRPr lang="en-US" dirty="0">
              <a:solidFill>
                <a:srgbClr val="FF0000"/>
              </a:solidFill>
            </a:endParaRPr>
          </a:p>
        </p:txBody>
      </p:sp>
      <p:sp>
        <p:nvSpPr>
          <p:cNvPr id="2" name="Rectangle 1"/>
          <p:cNvSpPr/>
          <p:nvPr/>
        </p:nvSpPr>
        <p:spPr>
          <a:xfrm>
            <a:off x="5369443" y="3814064"/>
            <a:ext cx="2846485" cy="369332"/>
          </a:xfrm>
          <a:prstGeom prst="rect">
            <a:avLst/>
          </a:prstGeom>
        </p:spPr>
        <p:txBody>
          <a:bodyPr wrap="none">
            <a:spAutoFit/>
          </a:bodyPr>
          <a:lstStyle/>
          <a:p>
            <a:r>
              <a:rPr lang="en-US" dirty="0"/>
              <a:t>.</a:t>
            </a:r>
            <a:r>
              <a:rPr lang="en-US" dirty="0" err="1"/>
              <a:t>groupby</a:t>
            </a:r>
            <a:r>
              <a:rPr lang="en-US" dirty="0"/>
              <a:t>('</a:t>
            </a:r>
            <a:r>
              <a:rPr lang="en-US" dirty="0" err="1"/>
              <a:t>uspc_class</a:t>
            </a:r>
            <a:r>
              <a:rPr lang="en-US" dirty="0"/>
              <a:t>').sum()</a:t>
            </a:r>
          </a:p>
        </p:txBody>
      </p:sp>
      <p:sp>
        <p:nvSpPr>
          <p:cNvPr id="3" name="Rectangle 2"/>
          <p:cNvSpPr/>
          <p:nvPr/>
        </p:nvSpPr>
        <p:spPr>
          <a:xfrm>
            <a:off x="4571999" y="4183396"/>
            <a:ext cx="4199163" cy="369332"/>
          </a:xfrm>
          <a:prstGeom prst="rect">
            <a:avLst/>
          </a:prstGeom>
        </p:spPr>
        <p:txBody>
          <a:bodyPr wrap="none">
            <a:spAutoFit/>
          </a:bodyPr>
          <a:lstStyle/>
          <a:p>
            <a:r>
              <a:rPr lang="en-US" dirty="0"/>
              <a:t>.</a:t>
            </a:r>
            <a:r>
              <a:rPr lang="en-US" dirty="0" err="1"/>
              <a:t>agg</a:t>
            </a:r>
            <a:r>
              <a:rPr lang="en-US" dirty="0"/>
              <a:t>({"</a:t>
            </a:r>
            <a:r>
              <a:rPr lang="en-US" dirty="0" err="1"/>
              <a:t>patented_cases_per_class</a:t>
            </a:r>
            <a:r>
              <a:rPr lang="en-US" dirty="0"/>
              <a:t>": "sum"})</a:t>
            </a:r>
          </a:p>
        </p:txBody>
      </p:sp>
    </p:spTree>
    <p:extLst>
      <p:ext uri="{BB962C8B-B14F-4D97-AF65-F5344CB8AC3E}">
        <p14:creationId xmlns:p14="http://schemas.microsoft.com/office/powerpoint/2010/main" val="2502630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12</a:t>
            </a:fld>
            <a:endParaRPr lang="en-US" dirty="0"/>
          </a:p>
        </p:txBody>
      </p:sp>
      <p:sp>
        <p:nvSpPr>
          <p:cNvPr id="5" name="Title 1"/>
          <p:cNvSpPr>
            <a:spLocks noGrp="1"/>
          </p:cNvSpPr>
          <p:nvPr>
            <p:ph type="ctrTitle"/>
          </p:nvPr>
        </p:nvSpPr>
        <p:spPr>
          <a:xfrm>
            <a:off x="1511595" y="0"/>
            <a:ext cx="6210006" cy="651361"/>
          </a:xfrm>
        </p:spPr>
        <p:txBody>
          <a:bodyPr>
            <a:normAutofit/>
          </a:bodyPr>
          <a:lstStyle/>
          <a:p>
            <a:r>
              <a:rPr lang="en-US" sz="2000" dirty="0" smtClean="0"/>
              <a:t>Check patented rate by </a:t>
            </a:r>
            <a:r>
              <a:rPr lang="en-US" sz="2000" dirty="0" err="1" smtClean="0"/>
              <a:t>uspc_class</a:t>
            </a:r>
            <a:endParaRPr lang="en-US" sz="2000" dirty="0"/>
          </a:p>
        </p:txBody>
      </p:sp>
      <p:pic>
        <p:nvPicPr>
          <p:cNvPr id="6" name="Picture 5"/>
          <p:cNvPicPr>
            <a:picLocks noChangeAspect="1"/>
          </p:cNvPicPr>
          <p:nvPr/>
        </p:nvPicPr>
        <p:blipFill>
          <a:blip r:embed="rId2"/>
          <a:stretch>
            <a:fillRect/>
          </a:stretch>
        </p:blipFill>
        <p:spPr>
          <a:xfrm>
            <a:off x="1035514" y="551106"/>
            <a:ext cx="2228850" cy="2876550"/>
          </a:xfrm>
          <a:prstGeom prst="rect">
            <a:avLst/>
          </a:prstGeom>
        </p:spPr>
      </p:pic>
      <p:pic>
        <p:nvPicPr>
          <p:cNvPr id="7" name="Picture 6"/>
          <p:cNvPicPr>
            <a:picLocks noChangeAspect="1"/>
          </p:cNvPicPr>
          <p:nvPr/>
        </p:nvPicPr>
        <p:blipFill>
          <a:blip r:embed="rId3"/>
          <a:stretch>
            <a:fillRect/>
          </a:stretch>
        </p:blipFill>
        <p:spPr>
          <a:xfrm>
            <a:off x="5082794" y="609600"/>
            <a:ext cx="2505075" cy="2828925"/>
          </a:xfrm>
          <a:prstGeom prst="rect">
            <a:avLst/>
          </a:prstGeom>
        </p:spPr>
      </p:pic>
      <p:pic>
        <p:nvPicPr>
          <p:cNvPr id="9" name="Picture 8"/>
          <p:cNvPicPr>
            <a:picLocks noChangeAspect="1"/>
          </p:cNvPicPr>
          <p:nvPr/>
        </p:nvPicPr>
        <p:blipFill>
          <a:blip r:embed="rId4"/>
          <a:stretch>
            <a:fillRect/>
          </a:stretch>
        </p:blipFill>
        <p:spPr>
          <a:xfrm>
            <a:off x="2225304" y="3811802"/>
            <a:ext cx="4552950" cy="809625"/>
          </a:xfrm>
          <a:prstGeom prst="rect">
            <a:avLst/>
          </a:prstGeom>
        </p:spPr>
      </p:pic>
      <p:sp>
        <p:nvSpPr>
          <p:cNvPr id="2" name="Right Brace 1"/>
          <p:cNvSpPr/>
          <p:nvPr/>
        </p:nvSpPr>
        <p:spPr>
          <a:xfrm rot="5400000">
            <a:off x="3938447" y="2682239"/>
            <a:ext cx="470263" cy="159366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8499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29" y="3991156"/>
            <a:ext cx="11641551" cy="40677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072" y="433764"/>
            <a:ext cx="11481639" cy="40118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117" y="1667510"/>
            <a:ext cx="11481639" cy="40118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0072" y="2757400"/>
            <a:ext cx="11506292" cy="402050"/>
          </a:xfrm>
          <a:prstGeom prst="rect">
            <a:avLst/>
          </a:prstGeom>
        </p:spPr>
      </p:pic>
      <p:sp>
        <p:nvSpPr>
          <p:cNvPr id="7" name="TextBox 6"/>
          <p:cNvSpPr txBox="1"/>
          <p:nvPr/>
        </p:nvSpPr>
        <p:spPr>
          <a:xfrm>
            <a:off x="3738324" y="4397931"/>
            <a:ext cx="2002612" cy="369332"/>
          </a:xfrm>
          <a:prstGeom prst="rect">
            <a:avLst/>
          </a:prstGeom>
          <a:noFill/>
        </p:spPr>
        <p:txBody>
          <a:bodyPr wrap="square" rtlCol="0">
            <a:spAutoFit/>
          </a:bodyPr>
          <a:lstStyle/>
          <a:p>
            <a:r>
              <a:rPr lang="en-US" dirty="0" smtClean="0"/>
              <a:t>combined</a:t>
            </a:r>
            <a:endParaRPr lang="en-US" dirty="0"/>
          </a:p>
        </p:txBody>
      </p:sp>
      <p:sp>
        <p:nvSpPr>
          <p:cNvPr id="8" name="TextBox 7"/>
          <p:cNvSpPr txBox="1"/>
          <p:nvPr/>
        </p:nvSpPr>
        <p:spPr>
          <a:xfrm>
            <a:off x="3145727" y="1048120"/>
            <a:ext cx="3187805" cy="369332"/>
          </a:xfrm>
          <a:prstGeom prst="rect">
            <a:avLst/>
          </a:prstGeom>
          <a:noFill/>
        </p:spPr>
        <p:txBody>
          <a:bodyPr wrap="square" rtlCol="0">
            <a:spAutoFit/>
          </a:bodyPr>
          <a:lstStyle/>
          <a:p>
            <a:r>
              <a:rPr lang="en-US" dirty="0" err="1"/>
              <a:t>application_number_all</a:t>
            </a:r>
            <a:endParaRPr lang="en-US" dirty="0"/>
          </a:p>
        </p:txBody>
      </p:sp>
      <p:sp>
        <p:nvSpPr>
          <p:cNvPr id="9" name="Rectangle 8"/>
          <p:cNvSpPr/>
          <p:nvPr/>
        </p:nvSpPr>
        <p:spPr>
          <a:xfrm>
            <a:off x="3546777" y="2098690"/>
            <a:ext cx="1525418" cy="369332"/>
          </a:xfrm>
          <a:prstGeom prst="rect">
            <a:avLst/>
          </a:prstGeom>
        </p:spPr>
        <p:txBody>
          <a:bodyPr wrap="none">
            <a:spAutoFit/>
          </a:bodyPr>
          <a:lstStyle/>
          <a:p>
            <a:r>
              <a:rPr lang="en-US" dirty="0" err="1"/>
              <a:t>patented_rate</a:t>
            </a:r>
            <a:endParaRPr lang="en-US" dirty="0"/>
          </a:p>
        </p:txBody>
      </p:sp>
      <p:sp>
        <p:nvSpPr>
          <p:cNvPr id="10" name="Rectangle 9"/>
          <p:cNvSpPr/>
          <p:nvPr/>
        </p:nvSpPr>
        <p:spPr>
          <a:xfrm>
            <a:off x="1604094" y="3212142"/>
            <a:ext cx="6560129" cy="369332"/>
          </a:xfrm>
          <a:prstGeom prst="rect">
            <a:avLst/>
          </a:prstGeom>
        </p:spPr>
        <p:txBody>
          <a:bodyPr wrap="none">
            <a:spAutoFit/>
          </a:bodyPr>
          <a:lstStyle/>
          <a:p>
            <a:r>
              <a:rPr lang="en-US" dirty="0" err="1" smtClean="0"/>
              <a:t>application_number_all</a:t>
            </a:r>
            <a:r>
              <a:rPr lang="en-US" dirty="0" smtClean="0"/>
              <a:t> stacked </a:t>
            </a:r>
            <a:r>
              <a:rPr lang="en-US" dirty="0"/>
              <a:t>with </a:t>
            </a:r>
            <a:r>
              <a:rPr lang="en-US" dirty="0" err="1"/>
              <a:t>application_number_patented</a:t>
            </a:r>
            <a:endParaRPr lang="en-US" dirty="0"/>
          </a:p>
        </p:txBody>
      </p:sp>
      <p:sp>
        <p:nvSpPr>
          <p:cNvPr id="11" name="Rectangle 10"/>
          <p:cNvSpPr/>
          <p:nvPr/>
        </p:nvSpPr>
        <p:spPr>
          <a:xfrm>
            <a:off x="87086" y="100743"/>
            <a:ext cx="5465176" cy="246221"/>
          </a:xfrm>
          <a:prstGeom prst="rect">
            <a:avLst/>
          </a:prstGeom>
        </p:spPr>
        <p:txBody>
          <a:bodyPr wrap="square">
            <a:spAutoFit/>
          </a:bodyPr>
          <a:lstStyle/>
          <a:p>
            <a:r>
              <a:rPr lang="en-US" sz="1000" dirty="0" err="1">
                <a:solidFill>
                  <a:srgbClr val="FF0000"/>
                </a:solidFill>
              </a:rPr>
              <a:t>uspc_class.sort_values</a:t>
            </a:r>
            <a:r>
              <a:rPr lang="en-US" sz="1000" dirty="0">
                <a:solidFill>
                  <a:srgbClr val="FF0000"/>
                </a:solidFill>
              </a:rPr>
              <a:t>(["</a:t>
            </a:r>
            <a:r>
              <a:rPr lang="en-US" sz="1000" dirty="0" err="1">
                <a:solidFill>
                  <a:srgbClr val="FF0000"/>
                </a:solidFill>
              </a:rPr>
              <a:t>patented_rate</a:t>
            </a:r>
            <a:r>
              <a:rPr lang="en-US" sz="1000" dirty="0">
                <a:solidFill>
                  <a:srgbClr val="FF0000"/>
                </a:solidFill>
              </a:rPr>
              <a:t>"], ascending = False)</a:t>
            </a:r>
          </a:p>
        </p:txBody>
      </p:sp>
    </p:spTree>
    <p:extLst>
      <p:ext uri="{BB962C8B-B14F-4D97-AF65-F5344CB8AC3E}">
        <p14:creationId xmlns:p14="http://schemas.microsoft.com/office/powerpoint/2010/main" val="2024558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14</a:t>
            </a:fld>
            <a:endParaRPr lang="en-US" dirty="0"/>
          </a:p>
        </p:txBody>
      </p:sp>
      <p:pic>
        <p:nvPicPr>
          <p:cNvPr id="2" name="Picture 1"/>
          <p:cNvPicPr>
            <a:picLocks noChangeAspect="1"/>
          </p:cNvPicPr>
          <p:nvPr/>
        </p:nvPicPr>
        <p:blipFill>
          <a:blip r:embed="rId3"/>
          <a:stretch>
            <a:fillRect/>
          </a:stretch>
        </p:blipFill>
        <p:spPr>
          <a:xfrm>
            <a:off x="134008" y="334594"/>
            <a:ext cx="1618420" cy="4151600"/>
          </a:xfrm>
          <a:prstGeom prst="rect">
            <a:avLst/>
          </a:prstGeom>
        </p:spPr>
      </p:pic>
      <p:pic>
        <p:nvPicPr>
          <p:cNvPr id="3" name="Picture 2"/>
          <p:cNvPicPr>
            <a:picLocks noChangeAspect="1"/>
          </p:cNvPicPr>
          <p:nvPr/>
        </p:nvPicPr>
        <p:blipFill>
          <a:blip r:embed="rId4"/>
          <a:stretch>
            <a:fillRect/>
          </a:stretch>
        </p:blipFill>
        <p:spPr>
          <a:xfrm>
            <a:off x="2370520" y="286845"/>
            <a:ext cx="6466054" cy="4247097"/>
          </a:xfrm>
          <a:prstGeom prst="rect">
            <a:avLst/>
          </a:prstGeom>
        </p:spPr>
      </p:pic>
      <p:sp>
        <p:nvSpPr>
          <p:cNvPr id="5" name="Rectangle 4"/>
          <p:cNvSpPr/>
          <p:nvPr/>
        </p:nvSpPr>
        <p:spPr>
          <a:xfrm>
            <a:off x="677177" y="360852"/>
            <a:ext cx="3129511" cy="307777"/>
          </a:xfrm>
          <a:prstGeom prst="rect">
            <a:avLst/>
          </a:prstGeom>
        </p:spPr>
        <p:txBody>
          <a:bodyPr wrap="none">
            <a:spAutoFit/>
          </a:bodyPr>
          <a:lstStyle/>
          <a:p>
            <a:r>
              <a:rPr lang="en-US" sz="1400" b="1" i="1" u="sng" dirty="0">
                <a:solidFill>
                  <a:srgbClr val="FF0000"/>
                </a:solidFill>
              </a:rPr>
              <a:t>Checkout where your </a:t>
            </a:r>
            <a:r>
              <a:rPr lang="en-US" sz="1400" b="1" i="1" u="sng" dirty="0" err="1">
                <a:solidFill>
                  <a:srgbClr val="FF0000"/>
                </a:solidFill>
              </a:rPr>
              <a:t>uspc_class</a:t>
            </a:r>
            <a:r>
              <a:rPr lang="en-US" sz="1400" b="1" i="1" u="sng" dirty="0">
                <a:solidFill>
                  <a:srgbClr val="FF0000"/>
                </a:solidFill>
              </a:rPr>
              <a:t> stand. </a:t>
            </a:r>
            <a:endParaRPr lang="en-US" sz="1400" b="1" i="1" u="sng" dirty="0">
              <a:solidFill>
                <a:srgbClr val="FF0000"/>
              </a:solidFill>
            </a:endParaRPr>
          </a:p>
        </p:txBody>
      </p:sp>
    </p:spTree>
    <p:extLst>
      <p:ext uri="{BB962C8B-B14F-4D97-AF65-F5344CB8AC3E}">
        <p14:creationId xmlns:p14="http://schemas.microsoft.com/office/powerpoint/2010/main" val="311979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15</a:t>
            </a:fld>
            <a:endParaRPr lang="en-US" dirty="0"/>
          </a:p>
        </p:txBody>
      </p:sp>
      <p:sp>
        <p:nvSpPr>
          <p:cNvPr id="5" name="Rectangle 4"/>
          <p:cNvSpPr/>
          <p:nvPr/>
        </p:nvSpPr>
        <p:spPr>
          <a:xfrm>
            <a:off x="2495582" y="69096"/>
            <a:ext cx="3911712" cy="369332"/>
          </a:xfrm>
          <a:prstGeom prst="rect">
            <a:avLst/>
          </a:prstGeom>
        </p:spPr>
        <p:txBody>
          <a:bodyPr wrap="none">
            <a:spAutoFit/>
          </a:bodyPr>
          <a:lstStyle/>
          <a:p>
            <a:r>
              <a:rPr lang="en-US" dirty="0"/>
              <a:t>total </a:t>
            </a:r>
            <a:r>
              <a:rPr lang="en-US" dirty="0" smtClean="0"/>
              <a:t>application </a:t>
            </a:r>
            <a:r>
              <a:rPr lang="en-US" dirty="0"/>
              <a:t>numbers by </a:t>
            </a:r>
            <a:r>
              <a:rPr lang="en-US" dirty="0" err="1"/>
              <a:t>uspc_class</a:t>
            </a:r>
            <a:endParaRPr lang="en-US" dirty="0"/>
          </a:p>
        </p:txBody>
      </p:sp>
      <p:pic>
        <p:nvPicPr>
          <p:cNvPr id="6" name="Picture 5"/>
          <p:cNvPicPr>
            <a:picLocks noChangeAspect="1"/>
          </p:cNvPicPr>
          <p:nvPr/>
        </p:nvPicPr>
        <p:blipFill>
          <a:blip r:embed="rId3"/>
          <a:stretch>
            <a:fillRect/>
          </a:stretch>
        </p:blipFill>
        <p:spPr>
          <a:xfrm>
            <a:off x="171470" y="368033"/>
            <a:ext cx="1904821" cy="4399230"/>
          </a:xfrm>
          <a:prstGeom prst="rect">
            <a:avLst/>
          </a:prstGeom>
        </p:spPr>
      </p:pic>
      <p:pic>
        <p:nvPicPr>
          <p:cNvPr id="7" name="Picture 6"/>
          <p:cNvPicPr>
            <a:picLocks noChangeAspect="1"/>
          </p:cNvPicPr>
          <p:nvPr/>
        </p:nvPicPr>
        <p:blipFill>
          <a:blip r:embed="rId4"/>
          <a:stretch>
            <a:fillRect/>
          </a:stretch>
        </p:blipFill>
        <p:spPr>
          <a:xfrm>
            <a:off x="6772007" y="368033"/>
            <a:ext cx="2164736" cy="4399229"/>
          </a:xfrm>
          <a:prstGeom prst="rect">
            <a:avLst/>
          </a:prstGeom>
        </p:spPr>
      </p:pic>
      <p:sp>
        <p:nvSpPr>
          <p:cNvPr id="8" name="Rectangle 7"/>
          <p:cNvSpPr/>
          <p:nvPr/>
        </p:nvSpPr>
        <p:spPr>
          <a:xfrm>
            <a:off x="663669" y="507272"/>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9" name="Rectangle 8"/>
          <p:cNvSpPr/>
          <p:nvPr/>
        </p:nvSpPr>
        <p:spPr>
          <a:xfrm>
            <a:off x="663669" y="811705"/>
            <a:ext cx="4572000" cy="276999"/>
          </a:xfrm>
          <a:prstGeom prst="rect">
            <a:avLst/>
          </a:prstGeom>
        </p:spPr>
        <p:txBody>
          <a:bodyPr>
            <a:spAutoFit/>
          </a:bodyPr>
          <a:lstStyle/>
          <a:p>
            <a:r>
              <a:rPr lang="en-US" sz="1200" dirty="0">
                <a:solidFill>
                  <a:srgbClr val="FF0000"/>
                </a:solidFill>
                <a:latin typeface="Verdana" panose="020B0604030504040204" pitchFamily="34" charset="0"/>
              </a:rPr>
              <a:t>Chemistry: molecular biology and microbiology</a:t>
            </a:r>
            <a:endParaRPr lang="en-US" sz="1200" dirty="0">
              <a:solidFill>
                <a:srgbClr val="FF0000"/>
              </a:solidFill>
            </a:endParaRPr>
          </a:p>
        </p:txBody>
      </p:sp>
      <p:sp>
        <p:nvSpPr>
          <p:cNvPr id="10" name="Rectangle 9"/>
          <p:cNvSpPr/>
          <p:nvPr/>
        </p:nvSpPr>
        <p:spPr>
          <a:xfrm>
            <a:off x="663669" y="1118156"/>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11" name="Rectangle 10"/>
          <p:cNvSpPr/>
          <p:nvPr/>
        </p:nvSpPr>
        <p:spPr>
          <a:xfrm>
            <a:off x="655990" y="1424607"/>
            <a:ext cx="2186817" cy="276999"/>
          </a:xfrm>
          <a:prstGeom prst="rect">
            <a:avLst/>
          </a:prstGeom>
        </p:spPr>
        <p:txBody>
          <a:bodyPr wrap="none">
            <a:spAutoFit/>
          </a:bodyPr>
          <a:lstStyle/>
          <a:p>
            <a:r>
              <a:rPr lang="en-US" sz="1200" dirty="0">
                <a:solidFill>
                  <a:srgbClr val="FF0000"/>
                </a:solidFill>
                <a:latin typeface="Verdana" panose="020B0604030504040204" pitchFamily="34" charset="0"/>
              </a:rPr>
              <a:t>Multiplex communications</a:t>
            </a:r>
            <a:endParaRPr lang="en-US" sz="1200" dirty="0">
              <a:solidFill>
                <a:srgbClr val="FF0000"/>
              </a:solidFill>
            </a:endParaRPr>
          </a:p>
        </p:txBody>
      </p:sp>
      <p:sp>
        <p:nvSpPr>
          <p:cNvPr id="12" name="Rectangle 11"/>
          <p:cNvSpPr/>
          <p:nvPr/>
        </p:nvSpPr>
        <p:spPr>
          <a:xfrm>
            <a:off x="655990" y="1685870"/>
            <a:ext cx="4572000" cy="461665"/>
          </a:xfrm>
          <a:prstGeom prst="rect">
            <a:avLst/>
          </a:prstGeom>
        </p:spPr>
        <p:txBody>
          <a:bodyPr>
            <a:spAutoFit/>
          </a:bodyPr>
          <a:lstStyle/>
          <a:p>
            <a:r>
              <a:rPr lang="en-US" sz="1200" dirty="0">
                <a:solidFill>
                  <a:srgbClr val="FF0000"/>
                </a:solidFill>
                <a:latin typeface="Verdana" panose="020B0604030504040204" pitchFamily="34" charset="0"/>
              </a:rPr>
              <a:t>Active solid-state devices (e.g., transistors, solid-state diodes)</a:t>
            </a:r>
            <a:endParaRPr lang="en-US" sz="1200" dirty="0">
              <a:solidFill>
                <a:srgbClr val="FF0000"/>
              </a:solidFill>
            </a:endParaRPr>
          </a:p>
        </p:txBody>
      </p:sp>
      <p:sp>
        <p:nvSpPr>
          <p:cNvPr id="13" name="Rectangle 12"/>
          <p:cNvSpPr/>
          <p:nvPr/>
        </p:nvSpPr>
        <p:spPr>
          <a:xfrm>
            <a:off x="663669" y="2131799"/>
            <a:ext cx="4572000" cy="276999"/>
          </a:xfrm>
          <a:prstGeom prst="rect">
            <a:avLst/>
          </a:prstGeom>
        </p:spPr>
        <p:txBody>
          <a:bodyPr>
            <a:spAutoFit/>
          </a:bodyPr>
          <a:lstStyle/>
          <a:p>
            <a:r>
              <a:rPr lang="en-US" sz="1200" dirty="0">
                <a:solidFill>
                  <a:srgbClr val="FF0000"/>
                </a:solidFill>
                <a:latin typeface="Verdana" panose="020B0604030504040204" pitchFamily="34" charset="0"/>
              </a:rPr>
              <a:t>Stock material or miscellaneous articles</a:t>
            </a:r>
            <a:endParaRPr lang="en-US" sz="1200" dirty="0">
              <a:solidFill>
                <a:srgbClr val="FF0000"/>
              </a:solidFill>
            </a:endParaRPr>
          </a:p>
        </p:txBody>
      </p:sp>
      <p:sp>
        <p:nvSpPr>
          <p:cNvPr id="14" name="Rectangle 13"/>
          <p:cNvSpPr/>
          <p:nvPr/>
        </p:nvSpPr>
        <p:spPr>
          <a:xfrm>
            <a:off x="663669" y="2432131"/>
            <a:ext cx="4572000" cy="461665"/>
          </a:xfrm>
          <a:prstGeom prst="rect">
            <a:avLst/>
          </a:prstGeom>
        </p:spPr>
        <p:txBody>
          <a:bodyPr>
            <a:spAutoFit/>
          </a:bodyPr>
          <a:lstStyle/>
          <a:p>
            <a:r>
              <a:rPr lang="en-US" sz="1200" dirty="0">
                <a:solidFill>
                  <a:srgbClr val="FF0000"/>
                </a:solidFill>
                <a:latin typeface="Verdana" panose="020B0604030504040204" pitchFamily="34" charset="0"/>
              </a:rPr>
              <a:t>Data processing: financial, business practice, management, or cost/price determination</a:t>
            </a:r>
            <a:endParaRPr lang="en-US" sz="1200" dirty="0">
              <a:solidFill>
                <a:srgbClr val="FF0000"/>
              </a:solidFill>
            </a:endParaRPr>
          </a:p>
        </p:txBody>
      </p:sp>
      <p:sp>
        <p:nvSpPr>
          <p:cNvPr id="16" name="Rectangle 15"/>
          <p:cNvSpPr/>
          <p:nvPr/>
        </p:nvSpPr>
        <p:spPr>
          <a:xfrm>
            <a:off x="655990" y="2948619"/>
            <a:ext cx="1742272" cy="276999"/>
          </a:xfrm>
          <a:prstGeom prst="rect">
            <a:avLst/>
          </a:prstGeom>
        </p:spPr>
        <p:txBody>
          <a:bodyPr wrap="none">
            <a:spAutoFit/>
          </a:bodyPr>
          <a:lstStyle/>
          <a:p>
            <a:r>
              <a:rPr lang="en-US" sz="1200" dirty="0">
                <a:solidFill>
                  <a:srgbClr val="FF0000"/>
                </a:solidFill>
                <a:latin typeface="Verdana" panose="020B0604030504040204" pitchFamily="34" charset="0"/>
              </a:rPr>
              <a:t>Telecommunications</a:t>
            </a:r>
            <a:endParaRPr lang="en-US" sz="1200" dirty="0">
              <a:solidFill>
                <a:srgbClr val="FF0000"/>
              </a:solidFill>
            </a:endParaRPr>
          </a:p>
        </p:txBody>
      </p:sp>
      <p:sp>
        <p:nvSpPr>
          <p:cNvPr id="17" name="Rectangle 16"/>
          <p:cNvSpPr/>
          <p:nvPr/>
        </p:nvSpPr>
        <p:spPr>
          <a:xfrm>
            <a:off x="663669" y="3267244"/>
            <a:ext cx="4572000" cy="461665"/>
          </a:xfrm>
          <a:prstGeom prst="rect">
            <a:avLst/>
          </a:prstGeom>
        </p:spPr>
        <p:txBody>
          <a:bodyPr>
            <a:spAutoFit/>
          </a:bodyPr>
          <a:lstStyle/>
          <a:p>
            <a:r>
              <a:rPr lang="en-US" sz="1200" dirty="0">
                <a:solidFill>
                  <a:srgbClr val="FF0000"/>
                </a:solidFill>
                <a:latin typeface="Verdana" panose="020B0604030504040204" pitchFamily="34" charset="0"/>
              </a:rPr>
              <a:t>Computer graphics processing and selective visual display systems</a:t>
            </a:r>
            <a:endParaRPr lang="en-US" sz="1200" dirty="0">
              <a:solidFill>
                <a:srgbClr val="FF0000"/>
              </a:solidFill>
            </a:endParaRPr>
          </a:p>
        </p:txBody>
      </p:sp>
      <p:sp>
        <p:nvSpPr>
          <p:cNvPr id="18" name="Rectangle 17"/>
          <p:cNvSpPr/>
          <p:nvPr/>
        </p:nvSpPr>
        <p:spPr>
          <a:xfrm>
            <a:off x="676080" y="3767721"/>
            <a:ext cx="4572000" cy="276999"/>
          </a:xfrm>
          <a:prstGeom prst="rect">
            <a:avLst/>
          </a:prstGeom>
        </p:spPr>
        <p:txBody>
          <a:bodyPr>
            <a:spAutoFit/>
          </a:bodyPr>
          <a:lstStyle/>
          <a:p>
            <a:r>
              <a:rPr lang="en-US" sz="1200" dirty="0">
                <a:solidFill>
                  <a:srgbClr val="FF0000"/>
                </a:solidFill>
                <a:latin typeface="Verdana" panose="020B0604030504040204" pitchFamily="34" charset="0"/>
              </a:rPr>
              <a:t>Semiconductor device manufacturing: process</a:t>
            </a:r>
            <a:endParaRPr lang="en-US" sz="1200" dirty="0">
              <a:solidFill>
                <a:srgbClr val="FF0000"/>
              </a:solidFill>
            </a:endParaRPr>
          </a:p>
        </p:txBody>
      </p:sp>
      <p:sp>
        <p:nvSpPr>
          <p:cNvPr id="19" name="Rectangle 18"/>
          <p:cNvSpPr/>
          <p:nvPr/>
        </p:nvSpPr>
        <p:spPr>
          <a:xfrm>
            <a:off x="6687994" y="507272"/>
            <a:ext cx="1818126"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Needle and pin making</a:t>
            </a:r>
          </a:p>
        </p:txBody>
      </p:sp>
      <p:sp>
        <p:nvSpPr>
          <p:cNvPr id="20" name="Rectangle 19"/>
          <p:cNvSpPr/>
          <p:nvPr/>
        </p:nvSpPr>
        <p:spPr>
          <a:xfrm>
            <a:off x="6176636" y="777146"/>
            <a:ext cx="2329484"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Hybrid electric vehicles (</a:t>
            </a:r>
            <a:r>
              <a:rPr lang="en-US" sz="1100" dirty="0" err="1">
                <a:solidFill>
                  <a:srgbClr val="00B050"/>
                </a:solidFill>
                <a:latin typeface="Verdana" panose="020B0604030504040204" pitchFamily="34" charset="0"/>
                <a:ea typeface="Verdana" panose="020B0604030504040204" pitchFamily="34" charset="0"/>
              </a:rPr>
              <a:t>hevs</a:t>
            </a:r>
            <a:r>
              <a:rPr lang="en-US" sz="1100" dirty="0">
                <a:solidFill>
                  <a:srgbClr val="00B050"/>
                </a:solidFill>
                <a:latin typeface="Verdana" panose="020B0604030504040204" pitchFamily="34" charset="0"/>
                <a:ea typeface="Verdana" panose="020B0604030504040204" pitchFamily="34" charset="0"/>
              </a:rPr>
              <a:t>)</a:t>
            </a:r>
          </a:p>
        </p:txBody>
      </p:sp>
      <p:sp>
        <p:nvSpPr>
          <p:cNvPr id="21" name="Rectangle 20"/>
          <p:cNvSpPr/>
          <p:nvPr/>
        </p:nvSpPr>
        <p:spPr>
          <a:xfrm>
            <a:off x="7597057" y="1089814"/>
            <a:ext cx="1779774" cy="261610"/>
          </a:xfrm>
          <a:prstGeom prst="rect">
            <a:avLst/>
          </a:prstGeom>
        </p:spPr>
        <p:txBody>
          <a:bodyPr wrap="square">
            <a:spAutoFit/>
          </a:bodyPr>
          <a:lstStyle/>
          <a:p>
            <a:r>
              <a:rPr lang="en-US" sz="1100" dirty="0">
                <a:solidFill>
                  <a:srgbClr val="00B050"/>
                </a:solidFill>
                <a:latin typeface="Verdana" panose="020B0604030504040204" pitchFamily="34" charset="0"/>
                <a:ea typeface="Verdana" panose="020B0604030504040204" pitchFamily="34" charset="0"/>
              </a:rPr>
              <a:t>Coopering</a:t>
            </a:r>
          </a:p>
        </p:txBody>
      </p:sp>
      <p:sp>
        <p:nvSpPr>
          <p:cNvPr id="22" name="Rectangle 21"/>
          <p:cNvSpPr/>
          <p:nvPr/>
        </p:nvSpPr>
        <p:spPr>
          <a:xfrm>
            <a:off x="6436323" y="1351424"/>
            <a:ext cx="2069797"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Whips and whip apparatus</a:t>
            </a:r>
          </a:p>
        </p:txBody>
      </p:sp>
      <p:sp>
        <p:nvSpPr>
          <p:cNvPr id="23" name="Rectangle 22"/>
          <p:cNvSpPr/>
          <p:nvPr/>
        </p:nvSpPr>
        <p:spPr>
          <a:xfrm>
            <a:off x="7425375" y="1613034"/>
            <a:ext cx="1080745"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Type casting</a:t>
            </a:r>
          </a:p>
        </p:txBody>
      </p:sp>
      <p:sp>
        <p:nvSpPr>
          <p:cNvPr id="32" name="Flowchart: Multidocument 31"/>
          <p:cNvSpPr/>
          <p:nvPr/>
        </p:nvSpPr>
        <p:spPr>
          <a:xfrm>
            <a:off x="2009622" y="4078062"/>
            <a:ext cx="1600200" cy="378372"/>
          </a:xfrm>
          <a:prstGeom prst="flowChartMultidocumen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009622" y="4120444"/>
            <a:ext cx="1103586" cy="369332"/>
          </a:xfrm>
          <a:prstGeom prst="rect">
            <a:avLst/>
          </a:prstGeom>
          <a:noFill/>
        </p:spPr>
        <p:txBody>
          <a:bodyPr wrap="square" rtlCol="0">
            <a:spAutoFit/>
          </a:bodyPr>
          <a:lstStyle/>
          <a:p>
            <a:r>
              <a:rPr lang="en-US" b="1" i="1" u="sng" dirty="0" smtClean="0">
                <a:solidFill>
                  <a:srgbClr val="FF0000"/>
                </a:solidFill>
              </a:rPr>
              <a:t>MOST</a:t>
            </a:r>
            <a:endParaRPr lang="en-US" b="1" i="1" u="sng" dirty="0">
              <a:solidFill>
                <a:srgbClr val="FF0000"/>
              </a:solidFill>
            </a:endParaRPr>
          </a:p>
        </p:txBody>
      </p:sp>
      <p:sp>
        <p:nvSpPr>
          <p:cNvPr id="34" name="Flowchart: Terminator 33"/>
          <p:cNvSpPr/>
          <p:nvPr/>
        </p:nvSpPr>
        <p:spPr>
          <a:xfrm>
            <a:off x="7278933" y="1965656"/>
            <a:ext cx="1150883" cy="215097"/>
          </a:xfrm>
          <a:prstGeom prst="flowChartTerminator">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7471221" y="1899870"/>
            <a:ext cx="1103586" cy="369332"/>
          </a:xfrm>
          <a:prstGeom prst="rect">
            <a:avLst/>
          </a:prstGeom>
          <a:noFill/>
        </p:spPr>
        <p:txBody>
          <a:bodyPr wrap="square" rtlCol="0">
            <a:spAutoFit/>
          </a:bodyPr>
          <a:lstStyle/>
          <a:p>
            <a:r>
              <a:rPr lang="en-US" b="1" i="1" u="sng" dirty="0" smtClean="0">
                <a:solidFill>
                  <a:srgbClr val="00B050"/>
                </a:solidFill>
              </a:rPr>
              <a:t>LEAST</a:t>
            </a:r>
            <a:endParaRPr lang="en-US" b="1" i="1" u="sng" dirty="0">
              <a:solidFill>
                <a:srgbClr val="00B050"/>
              </a:solidFill>
            </a:endParaRPr>
          </a:p>
        </p:txBody>
      </p:sp>
    </p:spTree>
    <p:extLst>
      <p:ext uri="{BB962C8B-B14F-4D97-AF65-F5344CB8AC3E}">
        <p14:creationId xmlns:p14="http://schemas.microsoft.com/office/powerpoint/2010/main" val="1540582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16</a:t>
            </a:fld>
            <a:endParaRPr lang="en-US" dirty="0"/>
          </a:p>
        </p:txBody>
      </p:sp>
      <p:sp>
        <p:nvSpPr>
          <p:cNvPr id="7" name="Rectangle 6"/>
          <p:cNvSpPr/>
          <p:nvPr/>
        </p:nvSpPr>
        <p:spPr>
          <a:xfrm>
            <a:off x="3656902" y="959661"/>
            <a:ext cx="25121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Multiplex communications</a:t>
            </a:r>
            <a:endParaRPr lang="en-US" sz="1100" dirty="0">
              <a:solidFill>
                <a:srgbClr val="00B050"/>
              </a:solidFill>
            </a:endParaRPr>
          </a:p>
        </p:txBody>
      </p:sp>
      <p:sp>
        <p:nvSpPr>
          <p:cNvPr id="8" name="Rectangle 7"/>
          <p:cNvSpPr/>
          <p:nvPr/>
        </p:nvSpPr>
        <p:spPr>
          <a:xfrm>
            <a:off x="3656902" y="1180169"/>
            <a:ext cx="56766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9" name="Rectangle 8"/>
          <p:cNvSpPr/>
          <p:nvPr/>
        </p:nvSpPr>
        <p:spPr>
          <a:xfrm>
            <a:off x="3656902" y="1662287"/>
            <a:ext cx="2024552" cy="261610"/>
          </a:xfrm>
          <a:prstGeom prst="rect">
            <a:avLst/>
          </a:prstGeom>
        </p:spPr>
        <p:txBody>
          <a:bodyPr wrap="square">
            <a:spAutoFit/>
          </a:bodyPr>
          <a:lstStyle/>
          <a:p>
            <a:r>
              <a:rPr lang="en-US" sz="1100" dirty="0">
                <a:solidFill>
                  <a:srgbClr val="00B050"/>
                </a:solidFill>
                <a:latin typeface="Verdana" panose="020B0604030504040204" pitchFamily="34" charset="0"/>
              </a:rPr>
              <a:t>Telecommunications</a:t>
            </a:r>
            <a:endParaRPr lang="en-US" sz="1100" dirty="0">
              <a:solidFill>
                <a:srgbClr val="00B050"/>
              </a:solidFill>
            </a:endParaRPr>
          </a:p>
        </p:txBody>
      </p:sp>
      <p:sp>
        <p:nvSpPr>
          <p:cNvPr id="10" name="Rectangle 9"/>
          <p:cNvSpPr/>
          <p:nvPr/>
        </p:nvSpPr>
        <p:spPr>
          <a:xfrm>
            <a:off x="3662647" y="2044348"/>
            <a:ext cx="5162204" cy="261610"/>
          </a:xfrm>
          <a:prstGeom prst="rect">
            <a:avLst/>
          </a:prstGeom>
        </p:spPr>
        <p:txBody>
          <a:bodyPr wrap="square">
            <a:spAutoFit/>
          </a:bodyPr>
          <a:lstStyle/>
          <a:p>
            <a:r>
              <a:rPr lang="en-US" sz="1100" dirty="0" smtClean="0">
                <a:solidFill>
                  <a:srgbClr val="00B050"/>
                </a:solidFill>
                <a:latin typeface="Verdana" panose="020B0604030504040204" pitchFamily="34" charset="0"/>
              </a:rPr>
              <a:t>Semiconductor device manufacturing: process</a:t>
            </a:r>
            <a:endParaRPr lang="en-US" sz="1100" dirty="0">
              <a:solidFill>
                <a:srgbClr val="00B050"/>
              </a:solidFill>
            </a:endParaRPr>
          </a:p>
        </p:txBody>
      </p:sp>
      <p:sp>
        <p:nvSpPr>
          <p:cNvPr id="11" name="Rectangle 10"/>
          <p:cNvSpPr/>
          <p:nvPr/>
        </p:nvSpPr>
        <p:spPr>
          <a:xfrm>
            <a:off x="3656902" y="2541692"/>
            <a:ext cx="2284502" cy="261610"/>
          </a:xfrm>
          <a:prstGeom prst="rect">
            <a:avLst/>
          </a:prstGeom>
        </p:spPr>
        <p:txBody>
          <a:bodyPr wrap="square">
            <a:spAutoFit/>
          </a:bodyPr>
          <a:lstStyle/>
          <a:p>
            <a:r>
              <a:rPr lang="en-US" sz="1100" dirty="0">
                <a:solidFill>
                  <a:srgbClr val="00B050"/>
                </a:solidFill>
                <a:latin typeface="Verdana" panose="020B0604030504040204" pitchFamily="34" charset="0"/>
              </a:rPr>
              <a:t>Multiplex communications</a:t>
            </a:r>
            <a:endParaRPr lang="en-US" sz="1100" dirty="0">
              <a:solidFill>
                <a:srgbClr val="00B050"/>
              </a:solidFill>
            </a:endParaRPr>
          </a:p>
        </p:txBody>
      </p:sp>
      <p:sp>
        <p:nvSpPr>
          <p:cNvPr id="12" name="Rectangle 11"/>
          <p:cNvSpPr/>
          <p:nvPr/>
        </p:nvSpPr>
        <p:spPr>
          <a:xfrm>
            <a:off x="3656902" y="2751788"/>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13" name="Rectangle 12"/>
          <p:cNvSpPr/>
          <p:nvPr/>
        </p:nvSpPr>
        <p:spPr>
          <a:xfrm>
            <a:off x="3656902" y="2961884"/>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Recording, communication, or information retrieval equipment</a:t>
            </a:r>
            <a:endParaRPr lang="en-US" sz="1100" dirty="0">
              <a:solidFill>
                <a:srgbClr val="00B050"/>
              </a:solidFill>
            </a:endParaRPr>
          </a:p>
        </p:txBody>
      </p:sp>
      <p:sp>
        <p:nvSpPr>
          <p:cNvPr id="14" name="Rectangle 13"/>
          <p:cNvSpPr/>
          <p:nvPr/>
        </p:nvSpPr>
        <p:spPr>
          <a:xfrm>
            <a:off x="3656902" y="3275909"/>
            <a:ext cx="1255472" cy="261610"/>
          </a:xfrm>
          <a:prstGeom prst="rect">
            <a:avLst/>
          </a:prstGeom>
        </p:spPr>
        <p:txBody>
          <a:bodyPr wrap="none">
            <a:spAutoFit/>
          </a:bodyPr>
          <a:lstStyle/>
          <a:p>
            <a:r>
              <a:rPr lang="en-US" sz="1100" dirty="0">
                <a:solidFill>
                  <a:srgbClr val="00B050"/>
                </a:solidFill>
                <a:latin typeface="Verdana" panose="020B0604030504040204" pitchFamily="34" charset="0"/>
              </a:rPr>
              <a:t>Image analysis</a:t>
            </a:r>
            <a:endParaRPr lang="en-US" sz="1100" dirty="0">
              <a:solidFill>
                <a:srgbClr val="00B050"/>
              </a:solidFill>
            </a:endParaRPr>
          </a:p>
        </p:txBody>
      </p:sp>
      <p:sp>
        <p:nvSpPr>
          <p:cNvPr id="15" name="Rectangle 14"/>
          <p:cNvSpPr/>
          <p:nvPr/>
        </p:nvSpPr>
        <p:spPr>
          <a:xfrm>
            <a:off x="3656902" y="4535767"/>
            <a:ext cx="2436886" cy="261610"/>
          </a:xfrm>
          <a:prstGeom prst="rect">
            <a:avLst/>
          </a:prstGeom>
        </p:spPr>
        <p:txBody>
          <a:bodyPr wrap="none">
            <a:spAutoFit/>
          </a:bodyPr>
          <a:lstStyle/>
          <a:p>
            <a:r>
              <a:rPr lang="en-US" sz="1100" dirty="0">
                <a:solidFill>
                  <a:srgbClr val="00B050"/>
                </a:solidFill>
                <a:latin typeface="Verdana" panose="020B0604030504040204" pitchFamily="34" charset="0"/>
              </a:rPr>
              <a:t>Pulse or digital communications</a:t>
            </a:r>
            <a:endParaRPr lang="en-US" sz="1100" dirty="0">
              <a:solidFill>
                <a:srgbClr val="00B050"/>
              </a:solidFill>
            </a:endParaRPr>
          </a:p>
        </p:txBody>
      </p:sp>
      <p:sp>
        <p:nvSpPr>
          <p:cNvPr id="16" name="Rectangle 15"/>
          <p:cNvSpPr/>
          <p:nvPr/>
        </p:nvSpPr>
        <p:spPr>
          <a:xfrm>
            <a:off x="3662647" y="442502"/>
            <a:ext cx="4572000" cy="261610"/>
          </a:xfrm>
          <a:prstGeom prst="rect">
            <a:avLst/>
          </a:prstGeom>
        </p:spPr>
        <p:txBody>
          <a:bodyPr>
            <a:spAutoFit/>
          </a:bodyPr>
          <a:lstStyle/>
          <a:p>
            <a:r>
              <a:rPr lang="en-US" sz="1100" dirty="0">
                <a:solidFill>
                  <a:srgbClr val="FF0000"/>
                </a:solidFill>
                <a:latin typeface="Verdana" panose="020B0604030504040204" pitchFamily="34" charset="0"/>
              </a:rPr>
              <a:t>Chemistry: molecular biology and microbiology</a:t>
            </a:r>
            <a:endParaRPr lang="en-US" sz="1100" dirty="0">
              <a:solidFill>
                <a:srgbClr val="FF0000"/>
              </a:solidFill>
            </a:endParaRPr>
          </a:p>
        </p:txBody>
      </p:sp>
      <p:sp>
        <p:nvSpPr>
          <p:cNvPr id="17" name="Rectangle 16"/>
          <p:cNvSpPr/>
          <p:nvPr/>
        </p:nvSpPr>
        <p:spPr>
          <a:xfrm>
            <a:off x="3655404" y="233615"/>
            <a:ext cx="4572000" cy="261610"/>
          </a:xfrm>
          <a:prstGeom prst="rect">
            <a:avLst/>
          </a:prstGeom>
        </p:spPr>
        <p:txBody>
          <a:bodyPr>
            <a:spAutoFit/>
          </a:bodyPr>
          <a:lstStyle/>
          <a:p>
            <a:r>
              <a:rPr lang="en-US" sz="1100" dirty="0">
                <a:solidFill>
                  <a:srgbClr val="FF0000"/>
                </a:solidFill>
                <a:latin typeface="Verdana" panose="020B0604030504040204" pitchFamily="34" charset="0"/>
              </a:rPr>
              <a:t>Drug, bio-affecting and body treating compositions</a:t>
            </a:r>
            <a:endParaRPr lang="en-US" sz="1100" dirty="0">
              <a:solidFill>
                <a:srgbClr val="FF0000"/>
              </a:solidFill>
            </a:endParaRPr>
          </a:p>
        </p:txBody>
      </p:sp>
      <p:pic>
        <p:nvPicPr>
          <p:cNvPr id="18" name="Picture 17"/>
          <p:cNvPicPr>
            <a:picLocks noChangeAspect="1"/>
          </p:cNvPicPr>
          <p:nvPr/>
        </p:nvPicPr>
        <p:blipFill>
          <a:blip r:embed="rId3"/>
          <a:stretch>
            <a:fillRect/>
          </a:stretch>
        </p:blipFill>
        <p:spPr>
          <a:xfrm>
            <a:off x="161119" y="102292"/>
            <a:ext cx="3433458" cy="4708329"/>
          </a:xfrm>
          <a:prstGeom prst="rect">
            <a:avLst/>
          </a:prstGeom>
        </p:spPr>
      </p:pic>
      <p:sp>
        <p:nvSpPr>
          <p:cNvPr id="19" name="Google Shape;558;p44"/>
          <p:cNvSpPr/>
          <p:nvPr/>
        </p:nvSpPr>
        <p:spPr>
          <a:xfrm rot="286311" flipH="1">
            <a:off x="3375965" y="-46426"/>
            <a:ext cx="2175384" cy="706162"/>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 name="Rectangle 1"/>
          <p:cNvSpPr/>
          <p:nvPr/>
        </p:nvSpPr>
        <p:spPr>
          <a:xfrm>
            <a:off x="4616178" y="-24227"/>
            <a:ext cx="4572000" cy="246221"/>
          </a:xfrm>
          <a:prstGeom prst="rect">
            <a:avLst/>
          </a:prstGeom>
        </p:spPr>
        <p:txBody>
          <a:bodyPr>
            <a:spAutoFit/>
          </a:bodyPr>
          <a:lstStyle/>
          <a:p>
            <a:r>
              <a:rPr lang="en-US" sz="1000" dirty="0">
                <a:solidFill>
                  <a:srgbClr val="0070C0"/>
                </a:solidFill>
              </a:rPr>
              <a:t>.</a:t>
            </a:r>
            <a:r>
              <a:rPr lang="en-US" sz="1000" dirty="0" err="1">
                <a:solidFill>
                  <a:srgbClr val="0070C0"/>
                </a:solidFill>
              </a:rPr>
              <a:t>sort_values</a:t>
            </a:r>
            <a:r>
              <a:rPr lang="en-US" sz="1000" dirty="0">
                <a:solidFill>
                  <a:srgbClr val="0070C0"/>
                </a:solidFill>
              </a:rPr>
              <a:t>(["</a:t>
            </a:r>
            <a:r>
              <a:rPr lang="en-US" sz="1000" dirty="0" err="1">
                <a:solidFill>
                  <a:srgbClr val="0070C0"/>
                </a:solidFill>
              </a:rPr>
              <a:t>application_number_all</a:t>
            </a:r>
            <a:r>
              <a:rPr lang="en-US" sz="1000" dirty="0">
                <a:solidFill>
                  <a:srgbClr val="0070C0"/>
                </a:solidFill>
              </a:rPr>
              <a:t>", "</a:t>
            </a:r>
            <a:r>
              <a:rPr lang="en-US" sz="1000" dirty="0" err="1">
                <a:solidFill>
                  <a:srgbClr val="0070C0"/>
                </a:solidFill>
              </a:rPr>
              <a:t>patented_rate</a:t>
            </a:r>
            <a:r>
              <a:rPr lang="en-US" sz="1000" dirty="0">
                <a:solidFill>
                  <a:srgbClr val="0070C0"/>
                </a:solidFill>
              </a:rPr>
              <a:t>"], ascending = [False, False])</a:t>
            </a:r>
          </a:p>
        </p:txBody>
      </p:sp>
    </p:spTree>
    <p:extLst>
      <p:ext uri="{BB962C8B-B14F-4D97-AF65-F5344CB8AC3E}">
        <p14:creationId xmlns:p14="http://schemas.microsoft.com/office/powerpoint/2010/main" val="1551021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17</a:t>
            </a:fld>
            <a:endParaRPr lang="en-US" dirty="0"/>
          </a:p>
        </p:txBody>
      </p:sp>
      <p:sp>
        <p:nvSpPr>
          <p:cNvPr id="6" name="Rectangle 5"/>
          <p:cNvSpPr/>
          <p:nvPr/>
        </p:nvSpPr>
        <p:spPr>
          <a:xfrm>
            <a:off x="1181148" y="990581"/>
            <a:ext cx="684803" cy="461665"/>
          </a:xfrm>
          <a:prstGeom prst="rect">
            <a:avLst/>
          </a:prstGeom>
        </p:spPr>
        <p:txBody>
          <a:bodyPr wrap="none">
            <a:spAutoFit/>
          </a:bodyPr>
          <a:lstStyle/>
          <a:p>
            <a:r>
              <a:rPr lang="en-US" sz="2400" dirty="0" smtClean="0">
                <a:latin typeface="+mj-lt"/>
              </a:rPr>
              <a:t>D25</a:t>
            </a:r>
            <a:endParaRPr lang="en-US" sz="2400" dirty="0">
              <a:latin typeface="+mj-lt"/>
            </a:endParaRPr>
          </a:p>
        </p:txBody>
      </p:sp>
      <p:sp>
        <p:nvSpPr>
          <p:cNvPr id="7" name="Rectangle 6"/>
          <p:cNvSpPr/>
          <p:nvPr/>
        </p:nvSpPr>
        <p:spPr>
          <a:xfrm>
            <a:off x="3211535" y="944415"/>
            <a:ext cx="5549462" cy="461665"/>
          </a:xfrm>
          <a:prstGeom prst="rect">
            <a:avLst/>
          </a:prstGeom>
        </p:spPr>
        <p:txBody>
          <a:bodyPr wrap="square">
            <a:spAutoFit/>
          </a:bodyPr>
          <a:lstStyle/>
          <a:p>
            <a:r>
              <a:rPr lang="en-US" sz="2400" dirty="0">
                <a:latin typeface="+mj-lt"/>
              </a:rPr>
              <a:t>Building units and construction elements</a:t>
            </a:r>
          </a:p>
        </p:txBody>
      </p:sp>
      <p:sp>
        <p:nvSpPr>
          <p:cNvPr id="9" name="Rectangle 8"/>
          <p:cNvSpPr/>
          <p:nvPr/>
        </p:nvSpPr>
        <p:spPr>
          <a:xfrm>
            <a:off x="1197980" y="1796792"/>
            <a:ext cx="684803" cy="461665"/>
          </a:xfrm>
          <a:prstGeom prst="rect">
            <a:avLst/>
          </a:prstGeom>
        </p:spPr>
        <p:txBody>
          <a:bodyPr wrap="none">
            <a:spAutoFit/>
          </a:bodyPr>
          <a:lstStyle/>
          <a:p>
            <a:r>
              <a:rPr lang="en-US" sz="2400" dirty="0" smtClean="0">
                <a:latin typeface="+mj-lt"/>
              </a:rPr>
              <a:t>D12</a:t>
            </a:r>
            <a:endParaRPr lang="en-US" sz="2400" dirty="0">
              <a:latin typeface="+mj-lt"/>
            </a:endParaRPr>
          </a:p>
        </p:txBody>
      </p:sp>
      <p:sp>
        <p:nvSpPr>
          <p:cNvPr id="10" name="Rectangle 9"/>
          <p:cNvSpPr/>
          <p:nvPr/>
        </p:nvSpPr>
        <p:spPr>
          <a:xfrm>
            <a:off x="3206244" y="1775743"/>
            <a:ext cx="2018501" cy="461665"/>
          </a:xfrm>
          <a:prstGeom prst="rect">
            <a:avLst/>
          </a:prstGeom>
        </p:spPr>
        <p:txBody>
          <a:bodyPr wrap="none">
            <a:spAutoFit/>
          </a:bodyPr>
          <a:lstStyle/>
          <a:p>
            <a:r>
              <a:rPr lang="en-US" sz="2400" dirty="0">
                <a:latin typeface="+mj-lt"/>
              </a:rPr>
              <a:t>Transportation</a:t>
            </a:r>
          </a:p>
        </p:txBody>
      </p:sp>
      <p:sp>
        <p:nvSpPr>
          <p:cNvPr id="11" name="Rectangle 10"/>
          <p:cNvSpPr/>
          <p:nvPr/>
        </p:nvSpPr>
        <p:spPr>
          <a:xfrm>
            <a:off x="1214811" y="2561068"/>
            <a:ext cx="651140" cy="461665"/>
          </a:xfrm>
          <a:prstGeom prst="rect">
            <a:avLst/>
          </a:prstGeom>
        </p:spPr>
        <p:txBody>
          <a:bodyPr wrap="none">
            <a:spAutoFit/>
          </a:bodyPr>
          <a:lstStyle/>
          <a:p>
            <a:r>
              <a:rPr lang="en-US" sz="2400" dirty="0">
                <a:latin typeface="+mj-lt"/>
              </a:rPr>
              <a:t>074</a:t>
            </a:r>
          </a:p>
        </p:txBody>
      </p:sp>
      <p:sp>
        <p:nvSpPr>
          <p:cNvPr id="12" name="Rectangle 11"/>
          <p:cNvSpPr/>
          <p:nvPr/>
        </p:nvSpPr>
        <p:spPr>
          <a:xfrm>
            <a:off x="3211535" y="2565014"/>
            <a:ext cx="4224554" cy="461665"/>
          </a:xfrm>
          <a:prstGeom prst="rect">
            <a:avLst/>
          </a:prstGeom>
        </p:spPr>
        <p:txBody>
          <a:bodyPr wrap="none">
            <a:spAutoFit/>
          </a:bodyPr>
          <a:lstStyle/>
          <a:p>
            <a:r>
              <a:rPr lang="en-US" sz="2400" dirty="0">
                <a:latin typeface="+mj-lt"/>
              </a:rPr>
              <a:t>Machine element or </a:t>
            </a:r>
            <a:r>
              <a:rPr lang="en-US" sz="2400" dirty="0" smtClean="0">
                <a:latin typeface="+mj-lt"/>
              </a:rPr>
              <a:t>mechanism</a:t>
            </a:r>
            <a:endParaRPr lang="en-US" sz="2400" dirty="0">
              <a:latin typeface="+mj-lt"/>
            </a:endParaRPr>
          </a:p>
        </p:txBody>
      </p:sp>
      <p:sp>
        <p:nvSpPr>
          <p:cNvPr id="13" name="Rectangle 12"/>
          <p:cNvSpPr/>
          <p:nvPr/>
        </p:nvSpPr>
        <p:spPr>
          <a:xfrm>
            <a:off x="1231643" y="3277003"/>
            <a:ext cx="651140" cy="461665"/>
          </a:xfrm>
          <a:prstGeom prst="rect">
            <a:avLst/>
          </a:prstGeom>
        </p:spPr>
        <p:txBody>
          <a:bodyPr wrap="none">
            <a:spAutoFit/>
          </a:bodyPr>
          <a:lstStyle/>
          <a:p>
            <a:r>
              <a:rPr lang="en-US" sz="2400" dirty="0" smtClean="0">
                <a:latin typeface="+mj-lt"/>
              </a:rPr>
              <a:t>052</a:t>
            </a:r>
            <a:endParaRPr lang="en-US" sz="2400" dirty="0">
              <a:latin typeface="+mj-lt"/>
            </a:endParaRPr>
          </a:p>
        </p:txBody>
      </p:sp>
      <p:sp>
        <p:nvSpPr>
          <p:cNvPr id="14" name="Rectangle 13"/>
          <p:cNvSpPr/>
          <p:nvPr/>
        </p:nvSpPr>
        <p:spPr>
          <a:xfrm>
            <a:off x="3227852" y="3287543"/>
            <a:ext cx="4181337" cy="461665"/>
          </a:xfrm>
          <a:prstGeom prst="rect">
            <a:avLst/>
          </a:prstGeom>
        </p:spPr>
        <p:txBody>
          <a:bodyPr wrap="none">
            <a:spAutoFit/>
          </a:bodyPr>
          <a:lstStyle/>
          <a:p>
            <a:r>
              <a:rPr lang="en-US" sz="2400" dirty="0">
                <a:latin typeface="+mj-lt"/>
              </a:rPr>
              <a:t>Static structures (e.g., buildings)</a:t>
            </a:r>
          </a:p>
        </p:txBody>
      </p:sp>
      <p:sp>
        <p:nvSpPr>
          <p:cNvPr id="17" name="Rectangle 16"/>
          <p:cNvSpPr/>
          <p:nvPr/>
        </p:nvSpPr>
        <p:spPr>
          <a:xfrm>
            <a:off x="1231643" y="4089620"/>
            <a:ext cx="651140" cy="461665"/>
          </a:xfrm>
          <a:prstGeom prst="rect">
            <a:avLst/>
          </a:prstGeom>
        </p:spPr>
        <p:txBody>
          <a:bodyPr wrap="none">
            <a:spAutoFit/>
          </a:bodyPr>
          <a:lstStyle/>
          <a:p>
            <a:r>
              <a:rPr lang="en-US" sz="2400" dirty="0" smtClean="0">
                <a:latin typeface="+mj-lt"/>
              </a:rPr>
              <a:t>405</a:t>
            </a:r>
            <a:endParaRPr lang="en-US" sz="2400" dirty="0">
              <a:latin typeface="+mj-lt"/>
            </a:endParaRPr>
          </a:p>
        </p:txBody>
      </p:sp>
      <p:sp>
        <p:nvSpPr>
          <p:cNvPr id="18" name="Rectangle 17"/>
          <p:cNvSpPr/>
          <p:nvPr/>
        </p:nvSpPr>
        <p:spPr>
          <a:xfrm>
            <a:off x="3244172" y="4067357"/>
            <a:ext cx="4191917" cy="461665"/>
          </a:xfrm>
          <a:prstGeom prst="rect">
            <a:avLst/>
          </a:prstGeom>
        </p:spPr>
        <p:txBody>
          <a:bodyPr wrap="none">
            <a:spAutoFit/>
          </a:bodyPr>
          <a:lstStyle/>
          <a:p>
            <a:r>
              <a:rPr lang="en-US" sz="2400" dirty="0">
                <a:latin typeface="+mj-lt"/>
              </a:rPr>
              <a:t>Hydraulic and earth engineering</a:t>
            </a:r>
          </a:p>
        </p:txBody>
      </p:sp>
      <p:sp>
        <p:nvSpPr>
          <p:cNvPr id="2" name="Rectangle 1"/>
          <p:cNvSpPr/>
          <p:nvPr/>
        </p:nvSpPr>
        <p:spPr>
          <a:xfrm>
            <a:off x="246770" y="205419"/>
            <a:ext cx="1770485" cy="461665"/>
          </a:xfrm>
          <a:prstGeom prst="rect">
            <a:avLst/>
          </a:prstGeom>
        </p:spPr>
        <p:txBody>
          <a:bodyPr wrap="none">
            <a:spAutoFit/>
          </a:bodyPr>
          <a:lstStyle/>
          <a:p>
            <a:r>
              <a:rPr lang="en-US" sz="2400" b="1" i="1" u="sng" dirty="0">
                <a:solidFill>
                  <a:srgbClr val="FF0000"/>
                </a:solidFill>
              </a:rPr>
              <a:t>My Interests</a:t>
            </a:r>
            <a:endParaRPr lang="en-US" sz="2400" b="1" i="1" u="sng" dirty="0">
              <a:solidFill>
                <a:srgbClr val="FF0000"/>
              </a:solidFill>
            </a:endParaRPr>
          </a:p>
        </p:txBody>
      </p:sp>
    </p:spTree>
    <p:extLst>
      <p:ext uri="{BB962C8B-B14F-4D97-AF65-F5344CB8AC3E}">
        <p14:creationId xmlns:p14="http://schemas.microsoft.com/office/powerpoint/2010/main" val="103821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18</a:t>
            </a:fld>
            <a:endParaRPr lang="en-US" dirty="0"/>
          </a:p>
        </p:txBody>
      </p:sp>
      <p:sp>
        <p:nvSpPr>
          <p:cNvPr id="6" name="TextBox 5"/>
          <p:cNvSpPr txBox="1"/>
          <p:nvPr/>
        </p:nvSpPr>
        <p:spPr>
          <a:xfrm>
            <a:off x="2025869" y="488731"/>
            <a:ext cx="4974021" cy="369332"/>
          </a:xfrm>
          <a:prstGeom prst="rect">
            <a:avLst/>
          </a:prstGeom>
          <a:noFill/>
        </p:spPr>
        <p:txBody>
          <a:bodyPr wrap="square" rtlCol="0">
            <a:spAutoFit/>
          </a:bodyPr>
          <a:lstStyle/>
          <a:p>
            <a:r>
              <a:rPr lang="en-US" dirty="0" smtClean="0"/>
              <a:t>Make your own APP, SQL, </a:t>
            </a:r>
            <a:r>
              <a:rPr lang="en-US" dirty="0" err="1" smtClean="0"/>
              <a:t>PowerApp</a:t>
            </a:r>
            <a:endParaRPr lang="en-US" dirty="0"/>
          </a:p>
        </p:txBody>
      </p:sp>
      <p:pic>
        <p:nvPicPr>
          <p:cNvPr id="7" name="Picture 6"/>
          <p:cNvPicPr>
            <a:picLocks noChangeAspect="1"/>
          </p:cNvPicPr>
          <p:nvPr/>
        </p:nvPicPr>
        <p:blipFill>
          <a:blip r:embed="rId3"/>
          <a:stretch>
            <a:fillRect/>
          </a:stretch>
        </p:blipFill>
        <p:spPr>
          <a:xfrm>
            <a:off x="1869690" y="3074221"/>
            <a:ext cx="5286375" cy="790575"/>
          </a:xfrm>
          <a:prstGeom prst="rect">
            <a:avLst/>
          </a:prstGeom>
        </p:spPr>
      </p:pic>
      <p:sp>
        <p:nvSpPr>
          <p:cNvPr id="2" name="Rectangle 1"/>
          <p:cNvSpPr/>
          <p:nvPr/>
        </p:nvSpPr>
        <p:spPr>
          <a:xfrm>
            <a:off x="188997" y="4120932"/>
            <a:ext cx="8327986" cy="646331"/>
          </a:xfrm>
          <a:prstGeom prst="rect">
            <a:avLst/>
          </a:prstGeom>
        </p:spPr>
        <p:txBody>
          <a:bodyPr wrap="square">
            <a:spAutoFit/>
          </a:bodyPr>
          <a:lstStyle/>
          <a:p>
            <a:r>
              <a:rPr lang="en-US" dirty="0" smtClean="0">
                <a:solidFill>
                  <a:srgbClr val="FF0000"/>
                </a:solidFill>
              </a:rPr>
              <a:t>D25 </a:t>
            </a:r>
            <a:r>
              <a:rPr lang="en-US" dirty="0">
                <a:solidFill>
                  <a:srgbClr val="FF0000"/>
                </a:solidFill>
              </a:rPr>
              <a:t>and D12 have close patented rate, </a:t>
            </a:r>
            <a:endParaRPr lang="en-US" dirty="0" smtClean="0">
              <a:solidFill>
                <a:srgbClr val="FF0000"/>
              </a:solidFill>
            </a:endParaRPr>
          </a:p>
          <a:p>
            <a:r>
              <a:rPr lang="en-US" dirty="0" smtClean="0">
                <a:solidFill>
                  <a:srgbClr val="FF0000"/>
                </a:solidFill>
              </a:rPr>
              <a:t>check </a:t>
            </a:r>
            <a:r>
              <a:rPr lang="en-US" dirty="0">
                <a:solidFill>
                  <a:srgbClr val="FF0000"/>
                </a:solidFill>
              </a:rPr>
              <a:t>on their property: </a:t>
            </a:r>
            <a:r>
              <a:rPr lang="en-US" dirty="0" err="1" smtClean="0">
                <a:solidFill>
                  <a:srgbClr val="FF0000"/>
                </a:solidFill>
              </a:rPr>
              <a:t>patent_issue_and_file_date_delta</a:t>
            </a:r>
            <a:r>
              <a:rPr lang="en-US" dirty="0" smtClean="0">
                <a:solidFill>
                  <a:srgbClr val="FF0000"/>
                </a:solidFill>
              </a:rPr>
              <a:t> with </a:t>
            </a:r>
            <a:r>
              <a:rPr lang="en-US" dirty="0">
                <a:solidFill>
                  <a:srgbClr val="FF0000"/>
                </a:solidFill>
              </a:rPr>
              <a:t>Independent t-tests </a:t>
            </a:r>
            <a:endParaRPr lang="en-US" dirty="0">
              <a:solidFill>
                <a:srgbClr val="FF0000"/>
              </a:solidFill>
            </a:endParaRPr>
          </a:p>
        </p:txBody>
      </p:sp>
      <p:pic>
        <p:nvPicPr>
          <p:cNvPr id="3" name="Picture 2"/>
          <p:cNvPicPr>
            <a:picLocks noChangeAspect="1"/>
          </p:cNvPicPr>
          <p:nvPr/>
        </p:nvPicPr>
        <p:blipFill>
          <a:blip r:embed="rId4"/>
          <a:stretch>
            <a:fillRect/>
          </a:stretch>
        </p:blipFill>
        <p:spPr>
          <a:xfrm>
            <a:off x="382806" y="995033"/>
            <a:ext cx="5426830" cy="1653574"/>
          </a:xfrm>
          <a:prstGeom prst="rect">
            <a:avLst/>
          </a:prstGeom>
        </p:spPr>
      </p:pic>
      <p:sp>
        <p:nvSpPr>
          <p:cNvPr id="8" name="Rectangle 7"/>
          <p:cNvSpPr/>
          <p:nvPr/>
        </p:nvSpPr>
        <p:spPr>
          <a:xfrm>
            <a:off x="5618927" y="1216237"/>
            <a:ext cx="3074276" cy="261610"/>
          </a:xfrm>
          <a:prstGeom prst="rect">
            <a:avLst/>
          </a:prstGeom>
        </p:spPr>
        <p:txBody>
          <a:bodyPr wrap="square">
            <a:spAutoFit/>
          </a:bodyPr>
          <a:lstStyle/>
          <a:p>
            <a:r>
              <a:rPr lang="en-US" sz="1100" dirty="0">
                <a:solidFill>
                  <a:srgbClr val="444444"/>
                </a:solidFill>
                <a:latin typeface="Verdana" panose="020B0604030504040204" pitchFamily="34" charset="0"/>
              </a:rPr>
              <a:t>Building units and construction elements</a:t>
            </a:r>
            <a:endParaRPr lang="en-US" sz="1100" dirty="0"/>
          </a:p>
        </p:txBody>
      </p:sp>
      <p:sp>
        <p:nvSpPr>
          <p:cNvPr id="9" name="Rectangle 8"/>
          <p:cNvSpPr/>
          <p:nvPr/>
        </p:nvSpPr>
        <p:spPr>
          <a:xfrm>
            <a:off x="5618927" y="1525445"/>
            <a:ext cx="1225015" cy="261610"/>
          </a:xfrm>
          <a:prstGeom prst="rect">
            <a:avLst/>
          </a:prstGeom>
        </p:spPr>
        <p:txBody>
          <a:bodyPr wrap="none">
            <a:spAutoFit/>
          </a:bodyPr>
          <a:lstStyle/>
          <a:p>
            <a:r>
              <a:rPr lang="en-US" sz="1100" dirty="0">
                <a:solidFill>
                  <a:srgbClr val="444444"/>
                </a:solidFill>
                <a:latin typeface="Verdana" panose="020B0604030504040204" pitchFamily="34" charset="0"/>
              </a:rPr>
              <a:t>Transportation</a:t>
            </a:r>
            <a:endParaRPr lang="en-US" sz="1100" dirty="0"/>
          </a:p>
        </p:txBody>
      </p:sp>
      <p:sp>
        <p:nvSpPr>
          <p:cNvPr id="10" name="Rectangle 9"/>
          <p:cNvSpPr/>
          <p:nvPr/>
        </p:nvSpPr>
        <p:spPr>
          <a:xfrm>
            <a:off x="5623896" y="1787471"/>
            <a:ext cx="2440092" cy="261610"/>
          </a:xfrm>
          <a:prstGeom prst="rect">
            <a:avLst/>
          </a:prstGeom>
        </p:spPr>
        <p:txBody>
          <a:bodyPr wrap="none">
            <a:spAutoFit/>
          </a:bodyPr>
          <a:lstStyle/>
          <a:p>
            <a:r>
              <a:rPr lang="en-US" sz="1100" dirty="0">
                <a:solidFill>
                  <a:srgbClr val="444444"/>
                </a:solidFill>
                <a:latin typeface="Verdana" panose="020B0604030504040204" pitchFamily="34" charset="0"/>
              </a:rPr>
              <a:t>Machine element or </a:t>
            </a:r>
            <a:r>
              <a:rPr lang="en-US" sz="1100" dirty="0" smtClean="0">
                <a:solidFill>
                  <a:srgbClr val="444444"/>
                </a:solidFill>
                <a:latin typeface="Verdana" panose="020B0604030504040204" pitchFamily="34" charset="0"/>
              </a:rPr>
              <a:t>mechanism</a:t>
            </a:r>
            <a:endParaRPr lang="en-US" sz="1100" dirty="0"/>
          </a:p>
        </p:txBody>
      </p:sp>
      <p:sp>
        <p:nvSpPr>
          <p:cNvPr id="11" name="Rectangle 10"/>
          <p:cNvSpPr/>
          <p:nvPr/>
        </p:nvSpPr>
        <p:spPr>
          <a:xfrm>
            <a:off x="5623896" y="2081864"/>
            <a:ext cx="2468946" cy="261610"/>
          </a:xfrm>
          <a:prstGeom prst="rect">
            <a:avLst/>
          </a:prstGeom>
        </p:spPr>
        <p:txBody>
          <a:bodyPr wrap="none">
            <a:spAutoFit/>
          </a:bodyPr>
          <a:lstStyle/>
          <a:p>
            <a:r>
              <a:rPr lang="en-US" sz="1100" dirty="0">
                <a:solidFill>
                  <a:srgbClr val="444444"/>
                </a:solidFill>
                <a:latin typeface="Verdana" panose="020B0604030504040204" pitchFamily="34" charset="0"/>
              </a:rPr>
              <a:t>Hydraulic and earth engineering</a:t>
            </a:r>
            <a:endParaRPr lang="en-US" sz="1100" dirty="0"/>
          </a:p>
        </p:txBody>
      </p:sp>
      <p:sp>
        <p:nvSpPr>
          <p:cNvPr id="12" name="Rectangle 11"/>
          <p:cNvSpPr/>
          <p:nvPr/>
        </p:nvSpPr>
        <p:spPr>
          <a:xfrm>
            <a:off x="5618927" y="2350866"/>
            <a:ext cx="2544286" cy="261610"/>
          </a:xfrm>
          <a:prstGeom prst="rect">
            <a:avLst/>
          </a:prstGeom>
        </p:spPr>
        <p:txBody>
          <a:bodyPr wrap="none">
            <a:spAutoFit/>
          </a:bodyPr>
          <a:lstStyle/>
          <a:p>
            <a:r>
              <a:rPr lang="en-US" sz="1100" dirty="0">
                <a:solidFill>
                  <a:srgbClr val="444444"/>
                </a:solidFill>
                <a:latin typeface="Verdana" panose="020B0604030504040204" pitchFamily="34" charset="0"/>
              </a:rPr>
              <a:t>Static structures (e.g., buildings)</a:t>
            </a:r>
            <a:endParaRPr lang="en-US" sz="1100" dirty="0"/>
          </a:p>
        </p:txBody>
      </p:sp>
    </p:spTree>
    <p:extLst>
      <p:ext uri="{BB962C8B-B14F-4D97-AF65-F5344CB8AC3E}">
        <p14:creationId xmlns:p14="http://schemas.microsoft.com/office/powerpoint/2010/main" val="3966947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r>
              <a:rPr lang="en-US" dirty="0" smtClean="0"/>
              <a:t>Let’s Pattern USPTO Patents</a:t>
            </a:r>
            <a:endParaRPr lang="en-US" dirty="0"/>
          </a:p>
        </p:txBody>
      </p:sp>
    </p:spTree>
    <p:extLst>
      <p:ext uri="{BB962C8B-B14F-4D97-AF65-F5344CB8AC3E}">
        <p14:creationId xmlns:p14="http://schemas.microsoft.com/office/powerpoint/2010/main" val="2342043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544" y="1475899"/>
            <a:ext cx="3904488" cy="804005"/>
          </a:xfrm>
        </p:spPr>
        <p:txBody>
          <a:bodyPr>
            <a:noAutofit/>
          </a:bodyPr>
          <a:lstStyle/>
          <a:p>
            <a:r>
              <a:rPr lang="en-US" sz="3600" dirty="0">
                <a:solidFill>
                  <a:srgbClr val="0070C0"/>
                </a:solidFill>
              </a:rPr>
              <a:t>M</a:t>
            </a:r>
            <a:r>
              <a:rPr lang="en-US" sz="3600" dirty="0" smtClean="0">
                <a:solidFill>
                  <a:srgbClr val="0070C0"/>
                </a:solidFill>
              </a:rPr>
              <a:t>ake </a:t>
            </a:r>
            <a:r>
              <a:rPr lang="en-US" sz="3600" dirty="0" smtClean="0">
                <a:solidFill>
                  <a:srgbClr val="0070C0"/>
                </a:solidFill>
              </a:rPr>
              <a:t>an </a:t>
            </a:r>
            <a:r>
              <a:rPr lang="en-US" sz="3600" dirty="0">
                <a:solidFill>
                  <a:srgbClr val="0070C0"/>
                </a:solidFill>
              </a:rPr>
              <a:t>A</a:t>
            </a:r>
            <a:r>
              <a:rPr lang="en-US" sz="3600" dirty="0" smtClean="0">
                <a:solidFill>
                  <a:srgbClr val="0070C0"/>
                </a:solidFill>
              </a:rPr>
              <a:t>pp</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19</a:t>
            </a:fld>
            <a:endParaRPr lang="en-US" dirty="0"/>
          </a:p>
        </p:txBody>
      </p:sp>
      <p:sp>
        <p:nvSpPr>
          <p:cNvPr id="5" name="TextBox 4"/>
          <p:cNvSpPr txBox="1"/>
          <p:nvPr/>
        </p:nvSpPr>
        <p:spPr>
          <a:xfrm>
            <a:off x="533400" y="369778"/>
            <a:ext cx="5303520" cy="369332"/>
          </a:xfrm>
          <a:prstGeom prst="rect">
            <a:avLst/>
          </a:prstGeom>
          <a:noFill/>
        </p:spPr>
        <p:txBody>
          <a:bodyPr wrap="square" rtlCol="0">
            <a:spAutoFit/>
          </a:bodyPr>
          <a:lstStyle/>
          <a:p>
            <a:r>
              <a:rPr lang="en-US" dirty="0" smtClean="0">
                <a:solidFill>
                  <a:srgbClr val="FF0000"/>
                </a:solidFill>
              </a:rPr>
              <a:t>Not Enough???</a:t>
            </a:r>
            <a:endParaRPr lang="en-US" dirty="0">
              <a:solidFill>
                <a:srgbClr val="FF0000"/>
              </a:solidFill>
            </a:endParaRPr>
          </a:p>
        </p:txBody>
      </p:sp>
      <p:sp>
        <p:nvSpPr>
          <p:cNvPr id="3" name="Rectangle 2"/>
          <p:cNvSpPr/>
          <p:nvPr/>
        </p:nvSpPr>
        <p:spPr>
          <a:xfrm>
            <a:off x="829056" y="3491669"/>
            <a:ext cx="7748016" cy="369332"/>
          </a:xfrm>
          <a:prstGeom prst="rect">
            <a:avLst/>
          </a:prstGeom>
        </p:spPr>
        <p:txBody>
          <a:bodyPr wrap="square">
            <a:spAutoFit/>
          </a:bodyPr>
          <a:lstStyle/>
          <a:p>
            <a:r>
              <a:rPr lang="en-US" dirty="0" smtClean="0"/>
              <a:t>Under </a:t>
            </a:r>
            <a:r>
              <a:rPr lang="en-US" dirty="0"/>
              <a:t>interested class, </a:t>
            </a:r>
            <a:r>
              <a:rPr lang="en-US" dirty="0" smtClean="0"/>
              <a:t>how long does it take to get a patent and its patent rate?</a:t>
            </a:r>
            <a:endParaRPr lang="en-US" dirty="0"/>
          </a:p>
        </p:txBody>
      </p:sp>
      <p:sp>
        <p:nvSpPr>
          <p:cNvPr id="7" name="TextBox 6"/>
          <p:cNvSpPr txBox="1"/>
          <p:nvPr/>
        </p:nvSpPr>
        <p:spPr>
          <a:xfrm>
            <a:off x="2136648" y="2527798"/>
            <a:ext cx="4459224" cy="369332"/>
          </a:xfrm>
          <a:prstGeom prst="rect">
            <a:avLst/>
          </a:prstGeom>
          <a:noFill/>
        </p:spPr>
        <p:txBody>
          <a:bodyPr wrap="square" rtlCol="0">
            <a:spAutoFit/>
          </a:bodyPr>
          <a:lstStyle/>
          <a:p>
            <a:r>
              <a:rPr lang="en-US" dirty="0" smtClean="0">
                <a:solidFill>
                  <a:srgbClr val="FF0000"/>
                </a:solidFill>
              </a:rPr>
              <a:t>Are you applying for patent? Take your risk!</a:t>
            </a:r>
            <a:endParaRPr lang="en-US" dirty="0">
              <a:solidFill>
                <a:srgbClr val="FF0000"/>
              </a:solidFill>
            </a:endParaRPr>
          </a:p>
        </p:txBody>
      </p:sp>
    </p:spTree>
    <p:extLst>
      <p:ext uri="{BB962C8B-B14F-4D97-AF65-F5344CB8AC3E}">
        <p14:creationId xmlns:p14="http://schemas.microsoft.com/office/powerpoint/2010/main" val="119714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079" y="856789"/>
            <a:ext cx="7772400" cy="598869"/>
          </a:xfrm>
        </p:spPr>
        <p:txBody>
          <a:bodyPr>
            <a:noAutofit/>
          </a:bodyPr>
          <a:lstStyle/>
          <a:p>
            <a:r>
              <a:rPr lang="en-US" sz="2000" dirty="0" smtClean="0"/>
              <a:t/>
            </a:r>
            <a:br>
              <a:rPr lang="en-US" sz="2000" dirty="0" smtClean="0"/>
            </a:br>
            <a:r>
              <a:rPr lang="en-US" sz="2000" dirty="0" smtClean="0"/>
              <a:t>Combine </a:t>
            </a:r>
            <a:r>
              <a:rPr lang="en-US" sz="2000" dirty="0" smtClean="0"/>
              <a:t>filing period </a:t>
            </a:r>
            <a:r>
              <a:rPr lang="en-US" sz="2000" dirty="0" err="1" smtClean="0"/>
              <a:t>DataFrame</a:t>
            </a:r>
            <a:r>
              <a:rPr lang="en-US" sz="2000" dirty="0" smtClean="0"/>
              <a:t> with patented rate </a:t>
            </a:r>
            <a:r>
              <a:rPr lang="en-US" sz="2000" dirty="0" err="1" smtClean="0"/>
              <a:t>DataFrame</a:t>
            </a:r>
            <a:endParaRPr lang="en-US" sz="2000" dirty="0"/>
          </a:p>
        </p:txBody>
      </p:sp>
      <p:sp>
        <p:nvSpPr>
          <p:cNvPr id="4" name="Slide Number Placeholder 3"/>
          <p:cNvSpPr>
            <a:spLocks noGrp="1"/>
          </p:cNvSpPr>
          <p:nvPr>
            <p:ph type="sldNum" sz="quarter" idx="12"/>
          </p:nvPr>
        </p:nvSpPr>
        <p:spPr/>
        <p:txBody>
          <a:bodyPr/>
          <a:lstStyle/>
          <a:p>
            <a:fld id="{106E12CD-FCB1-464E-A775-0B83FDDACE03}"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865555" y="2255520"/>
            <a:ext cx="7679924" cy="1689800"/>
          </a:xfrm>
          <a:prstGeom prst="rect">
            <a:avLst/>
          </a:prstGeom>
        </p:spPr>
      </p:pic>
      <p:sp>
        <p:nvSpPr>
          <p:cNvPr id="3" name="Rectangle 2"/>
          <p:cNvSpPr/>
          <p:nvPr/>
        </p:nvSpPr>
        <p:spPr>
          <a:xfrm>
            <a:off x="226860" y="121697"/>
            <a:ext cx="2527680" cy="461665"/>
          </a:xfrm>
          <a:prstGeom prst="rect">
            <a:avLst/>
          </a:prstGeom>
        </p:spPr>
        <p:txBody>
          <a:bodyPr wrap="none">
            <a:spAutoFit/>
          </a:bodyPr>
          <a:lstStyle/>
          <a:p>
            <a:r>
              <a:rPr lang="en-US" sz="2400" b="1" i="1" u="sng" dirty="0">
                <a:solidFill>
                  <a:srgbClr val="FF0000"/>
                </a:solidFill>
              </a:rPr>
              <a:t>One Step Further: </a:t>
            </a:r>
          </a:p>
        </p:txBody>
      </p:sp>
    </p:spTree>
    <p:extLst>
      <p:ext uri="{BB962C8B-B14F-4D97-AF65-F5344CB8AC3E}">
        <p14:creationId xmlns:p14="http://schemas.microsoft.com/office/powerpoint/2010/main" val="406146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21</a:t>
            </a:fld>
            <a:endParaRPr lang="en-US" dirty="0"/>
          </a:p>
        </p:txBody>
      </p:sp>
      <p:pic>
        <p:nvPicPr>
          <p:cNvPr id="7" name="Picture 6"/>
          <p:cNvPicPr>
            <a:picLocks noChangeAspect="1"/>
          </p:cNvPicPr>
          <p:nvPr/>
        </p:nvPicPr>
        <p:blipFill>
          <a:blip r:embed="rId2"/>
          <a:stretch>
            <a:fillRect/>
          </a:stretch>
        </p:blipFill>
        <p:spPr>
          <a:xfrm>
            <a:off x="5334000" y="1074065"/>
            <a:ext cx="3810000" cy="2571750"/>
          </a:xfrm>
          <a:prstGeom prst="rect">
            <a:avLst/>
          </a:prstGeom>
        </p:spPr>
      </p:pic>
      <p:sp>
        <p:nvSpPr>
          <p:cNvPr id="9" name="Rectangle 8"/>
          <p:cNvSpPr/>
          <p:nvPr/>
        </p:nvSpPr>
        <p:spPr>
          <a:xfrm>
            <a:off x="378372" y="489290"/>
            <a:ext cx="4690242" cy="1169551"/>
          </a:xfrm>
          <a:prstGeom prst="rect">
            <a:avLst/>
          </a:prstGeom>
        </p:spPr>
        <p:txBody>
          <a:bodyPr wrap="square">
            <a:spAutoFit/>
          </a:bodyPr>
          <a:lstStyle/>
          <a:p>
            <a:r>
              <a:rPr lang="en-US" sz="1400" dirty="0" smtClean="0"/>
              <a:t>Small entity </a:t>
            </a:r>
            <a:endParaRPr lang="en-US" sz="1400" dirty="0"/>
          </a:p>
          <a:p>
            <a:pPr marL="285750" indent="-285750">
              <a:buFont typeface="Arial" panose="020B0604020202020204" pitchFamily="34" charset="0"/>
              <a:buChar char="•"/>
            </a:pPr>
            <a:r>
              <a:rPr lang="en-US" sz="1400" dirty="0" smtClean="0"/>
              <a:t>typically </a:t>
            </a:r>
            <a:r>
              <a:rPr lang="en-US" sz="1400" dirty="0"/>
              <a:t>a nonprofit organization or a company with fewer than 500 </a:t>
            </a:r>
            <a:r>
              <a:rPr lang="en-US" sz="1400" dirty="0" smtClean="0"/>
              <a:t>employees</a:t>
            </a:r>
            <a:endParaRPr lang="en-US" sz="1400" dirty="0"/>
          </a:p>
          <a:p>
            <a:pPr marL="285750" indent="-285750">
              <a:buFont typeface="Arial" panose="020B0604020202020204" pitchFamily="34" charset="0"/>
              <a:buChar char="•"/>
            </a:pPr>
            <a:r>
              <a:rPr lang="en-US" sz="1400" dirty="0"/>
              <a:t>entitles the applicant to a 50 percent discount on most fee payments to USPTO.</a:t>
            </a:r>
          </a:p>
        </p:txBody>
      </p:sp>
      <p:sp>
        <p:nvSpPr>
          <p:cNvPr id="10" name="Rectangle 9"/>
          <p:cNvSpPr/>
          <p:nvPr/>
        </p:nvSpPr>
        <p:spPr>
          <a:xfrm>
            <a:off x="378372" y="1958828"/>
            <a:ext cx="5076497" cy="2031325"/>
          </a:xfrm>
          <a:prstGeom prst="rect">
            <a:avLst/>
          </a:prstGeom>
        </p:spPr>
        <p:txBody>
          <a:bodyPr wrap="square">
            <a:spAutoFit/>
          </a:bodyPr>
          <a:lstStyle/>
          <a:p>
            <a:r>
              <a:rPr lang="en-US" sz="1400" dirty="0"/>
              <a:t>micro </a:t>
            </a:r>
            <a:r>
              <a:rPr lang="en-US" sz="1400" dirty="0" smtClean="0"/>
              <a:t>entity</a:t>
            </a:r>
          </a:p>
          <a:p>
            <a:pPr marL="285750" indent="-285750">
              <a:buFont typeface="Arial" panose="020B0604020202020204" pitchFamily="34" charset="0"/>
              <a:buChar char="•"/>
            </a:pPr>
            <a:r>
              <a:rPr lang="en-US" sz="1400" dirty="0"/>
              <a:t>Qualify as a USPTO-defined small entity, </a:t>
            </a:r>
          </a:p>
          <a:p>
            <a:pPr marL="285750" indent="-285750">
              <a:buFont typeface="Arial" panose="020B0604020202020204" pitchFamily="34" charset="0"/>
              <a:buChar char="•"/>
            </a:pPr>
            <a:r>
              <a:rPr lang="en-US" sz="1400" dirty="0" smtClean="0"/>
              <a:t>Not </a:t>
            </a:r>
            <a:r>
              <a:rPr lang="en-US" sz="1400" dirty="0"/>
              <a:t>be named on more than four previously filed applications, </a:t>
            </a:r>
          </a:p>
          <a:p>
            <a:pPr marL="285750" indent="-285750">
              <a:buFont typeface="Arial" panose="020B0604020202020204" pitchFamily="34" charset="0"/>
              <a:buChar char="•"/>
            </a:pPr>
            <a:r>
              <a:rPr lang="en-US" sz="1400" dirty="0" smtClean="0"/>
              <a:t>Not </a:t>
            </a:r>
            <a:r>
              <a:rPr lang="en-US" sz="1400" dirty="0"/>
              <a:t>have a gross income more than three times the median household income from the previous </a:t>
            </a:r>
            <a:r>
              <a:rPr lang="en-US" sz="1400" dirty="0" smtClean="0"/>
              <a:t>year</a:t>
            </a:r>
            <a:endParaRPr lang="en-US" sz="1400" dirty="0"/>
          </a:p>
          <a:p>
            <a:pPr marL="285750" indent="-285750">
              <a:buFont typeface="Arial" panose="020B0604020202020204" pitchFamily="34" charset="0"/>
              <a:buChar char="•"/>
            </a:pPr>
            <a:r>
              <a:rPr lang="en-US" sz="1400" dirty="0" smtClean="0"/>
              <a:t>Not </a:t>
            </a:r>
            <a:r>
              <a:rPr lang="en-US" sz="1400" dirty="0"/>
              <a:t>be under any obligation to assign, grant, or convey a license or other ownership to another </a:t>
            </a:r>
            <a:r>
              <a:rPr lang="en-US" sz="1400" dirty="0" smtClean="0"/>
              <a:t>entity </a:t>
            </a:r>
            <a:r>
              <a:rPr lang="en-US" sz="1400" dirty="0"/>
              <a:t>that does not meet the micro entity requirements </a:t>
            </a:r>
            <a:r>
              <a:rPr lang="en-US" sz="1400" dirty="0" smtClean="0"/>
              <a:t>above entitles </a:t>
            </a:r>
            <a:r>
              <a:rPr lang="en-US" sz="1400" dirty="0"/>
              <a:t>the applicant to a 75 percent discount </a:t>
            </a:r>
          </a:p>
        </p:txBody>
      </p:sp>
      <p:sp>
        <p:nvSpPr>
          <p:cNvPr id="11" name="Rectangle 10"/>
          <p:cNvSpPr/>
          <p:nvPr/>
        </p:nvSpPr>
        <p:spPr>
          <a:xfrm>
            <a:off x="283779" y="4397931"/>
            <a:ext cx="9435661" cy="369332"/>
          </a:xfrm>
          <a:prstGeom prst="rect">
            <a:avLst/>
          </a:prstGeom>
        </p:spPr>
        <p:txBody>
          <a:bodyPr wrap="square">
            <a:spAutoFit/>
          </a:bodyPr>
          <a:lstStyle/>
          <a:p>
            <a:r>
              <a:rPr lang="en-US" dirty="0"/>
              <a:t>https://www.uspto.gov/learning-and-resources/fees-and-payment/uspto-fee-schedule</a:t>
            </a:r>
          </a:p>
        </p:txBody>
      </p:sp>
    </p:spTree>
    <p:extLst>
      <p:ext uri="{BB962C8B-B14F-4D97-AF65-F5344CB8AC3E}">
        <p14:creationId xmlns:p14="http://schemas.microsoft.com/office/powerpoint/2010/main" val="650084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ea typeface="Calibri"/>
                <a:cs typeface="Calibri"/>
                <a:sym typeface="Calibri"/>
              </a:rPr>
              <a:t>attorney_agent</a:t>
            </a:r>
            <a:endParaRPr lang="en-US" dirty="0"/>
          </a:p>
        </p:txBody>
      </p:sp>
      <p:sp>
        <p:nvSpPr>
          <p:cNvPr id="4" name="Slide Number Placeholder 3"/>
          <p:cNvSpPr>
            <a:spLocks noGrp="1"/>
          </p:cNvSpPr>
          <p:nvPr>
            <p:ph type="sldNum" sz="quarter" idx="12"/>
          </p:nvPr>
        </p:nvSpPr>
        <p:spPr/>
        <p:txBody>
          <a:bodyPr/>
          <a:lstStyle/>
          <a:p>
            <a:fld id="{106E12CD-FCB1-464E-A775-0B83FDDACE03}" type="slidenum">
              <a:rPr lang="en-US" smtClean="0"/>
              <a:pPr/>
              <a:t>22</a:t>
            </a:fld>
            <a:endParaRPr lang="en-US" dirty="0"/>
          </a:p>
        </p:txBody>
      </p:sp>
    </p:spTree>
    <p:extLst>
      <p:ext uri="{BB962C8B-B14F-4D97-AF65-F5344CB8AC3E}">
        <p14:creationId xmlns:p14="http://schemas.microsoft.com/office/powerpoint/2010/main" val="351190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23</a:t>
            </a:fld>
            <a:endParaRPr lang="en-US" dirty="0"/>
          </a:p>
        </p:txBody>
      </p:sp>
      <p:sp>
        <p:nvSpPr>
          <p:cNvPr id="6" name="Rectangle 5"/>
          <p:cNvSpPr/>
          <p:nvPr/>
        </p:nvSpPr>
        <p:spPr>
          <a:xfrm>
            <a:off x="3373328" y="4025509"/>
            <a:ext cx="3549986" cy="369332"/>
          </a:xfrm>
          <a:prstGeom prst="rect">
            <a:avLst/>
          </a:prstGeom>
        </p:spPr>
        <p:txBody>
          <a:bodyPr wrap="square">
            <a:spAutoFit/>
          </a:bodyPr>
          <a:lstStyle/>
          <a:p>
            <a:r>
              <a:rPr lang="en-US" dirty="0" smtClean="0"/>
              <a:t>Meet the top richest attorneys</a:t>
            </a:r>
            <a:endParaRPr lang="en-US" dirty="0"/>
          </a:p>
        </p:txBody>
      </p:sp>
      <p:pic>
        <p:nvPicPr>
          <p:cNvPr id="7" name="Picture 6"/>
          <p:cNvPicPr>
            <a:picLocks noChangeAspect="1"/>
          </p:cNvPicPr>
          <p:nvPr/>
        </p:nvPicPr>
        <p:blipFill>
          <a:blip r:embed="rId3"/>
          <a:stretch>
            <a:fillRect/>
          </a:stretch>
        </p:blipFill>
        <p:spPr>
          <a:xfrm>
            <a:off x="785811" y="761973"/>
            <a:ext cx="7115175" cy="3067050"/>
          </a:xfrm>
          <a:prstGeom prst="rect">
            <a:avLst/>
          </a:prstGeom>
        </p:spPr>
      </p:pic>
      <p:sp>
        <p:nvSpPr>
          <p:cNvPr id="2" name="Rectangle 1"/>
          <p:cNvSpPr/>
          <p:nvPr/>
        </p:nvSpPr>
        <p:spPr>
          <a:xfrm>
            <a:off x="65314" y="168073"/>
            <a:ext cx="5368834" cy="215444"/>
          </a:xfrm>
          <a:prstGeom prst="rect">
            <a:avLst/>
          </a:prstGeom>
        </p:spPr>
        <p:txBody>
          <a:bodyPr wrap="square">
            <a:spAutoFit/>
          </a:bodyPr>
          <a:lstStyle/>
          <a:p>
            <a:r>
              <a:rPr lang="en-US" sz="800" dirty="0">
                <a:solidFill>
                  <a:srgbClr val="0070C0"/>
                </a:solidFill>
              </a:rPr>
              <a:t>.</a:t>
            </a:r>
            <a:r>
              <a:rPr lang="en-US" sz="800" dirty="0" err="1">
                <a:solidFill>
                  <a:srgbClr val="0070C0"/>
                </a:solidFill>
              </a:rPr>
              <a:t>groupby</a:t>
            </a:r>
            <a:r>
              <a:rPr lang="en-US" sz="800" dirty="0">
                <a:solidFill>
                  <a:srgbClr val="0070C0"/>
                </a:solidFill>
              </a:rPr>
              <a:t>(['</a:t>
            </a:r>
            <a:r>
              <a:rPr lang="en-US" sz="800" dirty="0" err="1">
                <a:solidFill>
                  <a:srgbClr val="0070C0"/>
                </a:solidFill>
              </a:rPr>
              <a:t>atty_registration_number</a:t>
            </a:r>
            <a:r>
              <a:rPr lang="en-US" sz="800" dirty="0">
                <a:solidFill>
                  <a:srgbClr val="0070C0"/>
                </a:solidFill>
              </a:rPr>
              <a:t>']).count().</a:t>
            </a:r>
            <a:r>
              <a:rPr lang="en-US" sz="800" dirty="0" err="1">
                <a:solidFill>
                  <a:srgbClr val="0070C0"/>
                </a:solidFill>
              </a:rPr>
              <a:t>sort_values</a:t>
            </a:r>
            <a:r>
              <a:rPr lang="en-US" sz="800" dirty="0">
                <a:solidFill>
                  <a:srgbClr val="0070C0"/>
                </a:solidFill>
              </a:rPr>
              <a:t>(['</a:t>
            </a:r>
            <a:r>
              <a:rPr lang="en-US" sz="800" dirty="0" err="1">
                <a:solidFill>
                  <a:srgbClr val="0070C0"/>
                </a:solidFill>
              </a:rPr>
              <a:t>application_number</a:t>
            </a:r>
            <a:r>
              <a:rPr lang="en-US" sz="800" dirty="0">
                <a:solidFill>
                  <a:srgbClr val="0070C0"/>
                </a:solidFill>
              </a:rPr>
              <a:t>'], ascending = False).head(10)</a:t>
            </a:r>
          </a:p>
        </p:txBody>
      </p:sp>
    </p:spTree>
    <p:extLst>
      <p:ext uri="{BB962C8B-B14F-4D97-AF65-F5344CB8AC3E}">
        <p14:creationId xmlns:p14="http://schemas.microsoft.com/office/powerpoint/2010/main" val="2499793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147895" y="159872"/>
            <a:ext cx="3414419" cy="1763521"/>
          </a:xfrm>
          <a:prstGeom prst="rect">
            <a:avLst/>
          </a:prstGeom>
        </p:spPr>
      </p:pic>
      <p:pic>
        <p:nvPicPr>
          <p:cNvPr id="6" name="Picture 5"/>
          <p:cNvPicPr>
            <a:picLocks noChangeAspect="1"/>
          </p:cNvPicPr>
          <p:nvPr/>
        </p:nvPicPr>
        <p:blipFill>
          <a:blip r:embed="rId4"/>
          <a:stretch>
            <a:fillRect/>
          </a:stretch>
        </p:blipFill>
        <p:spPr>
          <a:xfrm>
            <a:off x="2646938" y="819098"/>
            <a:ext cx="2929764" cy="1646140"/>
          </a:xfrm>
          <a:prstGeom prst="rect">
            <a:avLst/>
          </a:prstGeom>
        </p:spPr>
      </p:pic>
      <p:pic>
        <p:nvPicPr>
          <p:cNvPr id="7" name="Picture 6"/>
          <p:cNvPicPr>
            <a:picLocks noChangeAspect="1"/>
          </p:cNvPicPr>
          <p:nvPr/>
        </p:nvPicPr>
        <p:blipFill>
          <a:blip r:embed="rId5"/>
          <a:stretch>
            <a:fillRect/>
          </a:stretch>
        </p:blipFill>
        <p:spPr>
          <a:xfrm>
            <a:off x="147896" y="2278067"/>
            <a:ext cx="3326266" cy="1591261"/>
          </a:xfrm>
          <a:prstGeom prst="rect">
            <a:avLst/>
          </a:prstGeom>
        </p:spPr>
      </p:pic>
      <p:pic>
        <p:nvPicPr>
          <p:cNvPr id="8" name="Picture 7"/>
          <p:cNvPicPr>
            <a:picLocks noChangeAspect="1"/>
          </p:cNvPicPr>
          <p:nvPr/>
        </p:nvPicPr>
        <p:blipFill>
          <a:blip r:embed="rId6"/>
          <a:stretch>
            <a:fillRect/>
          </a:stretch>
        </p:blipFill>
        <p:spPr>
          <a:xfrm>
            <a:off x="2152275" y="3024178"/>
            <a:ext cx="3399439" cy="1690299"/>
          </a:xfrm>
          <a:prstGeom prst="rect">
            <a:avLst/>
          </a:prstGeom>
        </p:spPr>
      </p:pic>
      <p:pic>
        <p:nvPicPr>
          <p:cNvPr id="9" name="Picture 8"/>
          <p:cNvPicPr>
            <a:picLocks noChangeAspect="1"/>
          </p:cNvPicPr>
          <p:nvPr/>
        </p:nvPicPr>
        <p:blipFill>
          <a:blip r:embed="rId7"/>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Tree>
    <p:extLst>
      <p:ext uri="{BB962C8B-B14F-4D97-AF65-F5344CB8AC3E}">
        <p14:creationId xmlns:p14="http://schemas.microsoft.com/office/powerpoint/2010/main" val="1849939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47895" y="159872"/>
            <a:ext cx="3414419" cy="1763521"/>
          </a:xfrm>
          <a:prstGeom prst="rect">
            <a:avLst/>
          </a:prstGeom>
        </p:spPr>
      </p:pic>
      <p:pic>
        <p:nvPicPr>
          <p:cNvPr id="6" name="Picture 5"/>
          <p:cNvPicPr>
            <a:picLocks noChangeAspect="1"/>
          </p:cNvPicPr>
          <p:nvPr/>
        </p:nvPicPr>
        <p:blipFill>
          <a:blip r:embed="rId3"/>
          <a:stretch>
            <a:fillRect/>
          </a:stretch>
        </p:blipFill>
        <p:spPr>
          <a:xfrm>
            <a:off x="2646938" y="819098"/>
            <a:ext cx="2929764" cy="1646140"/>
          </a:xfrm>
          <a:prstGeom prst="rect">
            <a:avLst/>
          </a:prstGeom>
        </p:spPr>
      </p:pic>
      <p:pic>
        <p:nvPicPr>
          <p:cNvPr id="7" name="Picture 6"/>
          <p:cNvPicPr>
            <a:picLocks noChangeAspect="1"/>
          </p:cNvPicPr>
          <p:nvPr/>
        </p:nvPicPr>
        <p:blipFill>
          <a:blip r:embed="rId4"/>
          <a:stretch>
            <a:fillRect/>
          </a:stretch>
        </p:blipFill>
        <p:spPr>
          <a:xfrm>
            <a:off x="147896" y="2278067"/>
            <a:ext cx="3326266" cy="1591261"/>
          </a:xfrm>
          <a:prstGeom prst="rect">
            <a:avLst/>
          </a:prstGeom>
        </p:spPr>
      </p:pic>
      <p:pic>
        <p:nvPicPr>
          <p:cNvPr id="8" name="Picture 7"/>
          <p:cNvPicPr>
            <a:picLocks noChangeAspect="1"/>
          </p:cNvPicPr>
          <p:nvPr/>
        </p:nvPicPr>
        <p:blipFill>
          <a:blip r:embed="rId5"/>
          <a:stretch>
            <a:fillRect/>
          </a:stretch>
        </p:blipFill>
        <p:spPr>
          <a:xfrm>
            <a:off x="2152275" y="3024178"/>
            <a:ext cx="3399439" cy="1690299"/>
          </a:xfrm>
          <a:prstGeom prst="rect">
            <a:avLst/>
          </a:prstGeom>
        </p:spPr>
      </p:pic>
      <p:pic>
        <p:nvPicPr>
          <p:cNvPr id="9" name="Picture 8"/>
          <p:cNvPicPr>
            <a:picLocks noChangeAspect="1"/>
          </p:cNvPicPr>
          <p:nvPr/>
        </p:nvPicPr>
        <p:blipFill>
          <a:blip r:embed="rId6"/>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
        <p:nvSpPr>
          <p:cNvPr id="3" name="TextBox 2"/>
          <p:cNvSpPr txBox="1"/>
          <p:nvPr/>
        </p:nvSpPr>
        <p:spPr>
          <a:xfrm>
            <a:off x="1363717" y="953814"/>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44.14%</a:t>
            </a:r>
            <a:endParaRPr lang="en-US" i="1" u="sng"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3562314" y="3684662"/>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47.04%</a:t>
            </a:r>
            <a:endParaRPr lang="en-US" i="1" u="sng"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1387511" y="2889031"/>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46.85%</a:t>
            </a:r>
            <a:endParaRPr lang="en-US" i="1" u="sng" dirty="0">
              <a:solidFill>
                <a:srgbClr val="FF0000"/>
              </a:solidFill>
              <a:effectLst>
                <a:outerShdw blurRad="38100" dist="38100" dir="2700000" algn="tl">
                  <a:srgbClr val="000000">
                    <a:alpha val="43137"/>
                  </a:srgbClr>
                </a:outerShdw>
              </a:effectLst>
            </a:endParaRPr>
          </a:p>
        </p:txBody>
      </p:sp>
      <p:sp>
        <p:nvSpPr>
          <p:cNvPr id="14" name="TextBox 13"/>
          <p:cNvSpPr txBox="1"/>
          <p:nvPr/>
        </p:nvSpPr>
        <p:spPr>
          <a:xfrm>
            <a:off x="3722754" y="136702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46.80%</a:t>
            </a:r>
            <a:endParaRPr lang="en-US" i="1" u="sng"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6722041" y="300470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47.18%</a:t>
            </a:r>
            <a:endParaRPr lang="en-US"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0829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427107" y="1979840"/>
            <a:ext cx="8509635" cy="1510060"/>
          </a:xfrm>
          <a:prstGeom prst="rect">
            <a:avLst/>
          </a:prstGeom>
        </p:spPr>
      </p:pic>
      <p:sp>
        <p:nvSpPr>
          <p:cNvPr id="2" name="TextBox 1"/>
          <p:cNvSpPr txBox="1"/>
          <p:nvPr/>
        </p:nvSpPr>
        <p:spPr>
          <a:xfrm>
            <a:off x="982980" y="381000"/>
            <a:ext cx="4122420" cy="369332"/>
          </a:xfrm>
          <a:prstGeom prst="rect">
            <a:avLst/>
          </a:prstGeom>
          <a:noFill/>
        </p:spPr>
        <p:txBody>
          <a:bodyPr wrap="square" rtlCol="0">
            <a:spAutoFit/>
          </a:bodyPr>
          <a:lstStyle/>
          <a:p>
            <a:r>
              <a:rPr lang="en-US" dirty="0" smtClean="0"/>
              <a:t>How to generate this </a:t>
            </a:r>
            <a:r>
              <a:rPr lang="en-US" dirty="0" err="1" smtClean="0"/>
              <a:t>DataFrame</a:t>
            </a:r>
            <a:r>
              <a:rPr lang="en-US" dirty="0" smtClean="0"/>
              <a:t>?</a:t>
            </a:r>
            <a:endParaRPr lang="en-US" dirty="0"/>
          </a:p>
        </p:txBody>
      </p:sp>
    </p:spTree>
    <p:extLst>
      <p:ext uri="{BB962C8B-B14F-4D97-AF65-F5344CB8AC3E}">
        <p14:creationId xmlns:p14="http://schemas.microsoft.com/office/powerpoint/2010/main" val="1233263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85479" y="351972"/>
            <a:ext cx="2201911" cy="524691"/>
          </a:xfrm>
          <a:prstGeom prst="rect">
            <a:avLst/>
          </a:prstGeom>
        </p:spPr>
      </p:pic>
      <p:pic>
        <p:nvPicPr>
          <p:cNvPr id="6" name="Picture 5"/>
          <p:cNvPicPr>
            <a:picLocks noChangeAspect="1"/>
          </p:cNvPicPr>
          <p:nvPr/>
        </p:nvPicPr>
        <p:blipFill>
          <a:blip r:embed="rId4"/>
          <a:stretch>
            <a:fillRect/>
          </a:stretch>
        </p:blipFill>
        <p:spPr>
          <a:xfrm>
            <a:off x="36893" y="1873365"/>
            <a:ext cx="2250497" cy="315912"/>
          </a:xfrm>
          <a:prstGeom prst="rect">
            <a:avLst/>
          </a:prstGeom>
        </p:spPr>
      </p:pic>
      <p:pic>
        <p:nvPicPr>
          <p:cNvPr id="8" name="Picture 7"/>
          <p:cNvPicPr>
            <a:picLocks noChangeAspect="1"/>
          </p:cNvPicPr>
          <p:nvPr/>
        </p:nvPicPr>
        <p:blipFill>
          <a:blip r:embed="rId5"/>
          <a:stretch>
            <a:fillRect/>
          </a:stretch>
        </p:blipFill>
        <p:spPr>
          <a:xfrm>
            <a:off x="2651135" y="869643"/>
            <a:ext cx="2204544" cy="607502"/>
          </a:xfrm>
          <a:prstGeom prst="rect">
            <a:avLst/>
          </a:prstGeom>
        </p:spPr>
      </p:pic>
      <p:pic>
        <p:nvPicPr>
          <p:cNvPr id="9" name="Picture 8"/>
          <p:cNvPicPr>
            <a:picLocks noChangeAspect="1"/>
          </p:cNvPicPr>
          <p:nvPr/>
        </p:nvPicPr>
        <p:blipFill>
          <a:blip r:embed="rId6"/>
          <a:stretch>
            <a:fillRect/>
          </a:stretch>
        </p:blipFill>
        <p:spPr>
          <a:xfrm>
            <a:off x="25565" y="3128298"/>
            <a:ext cx="2284088" cy="606659"/>
          </a:xfrm>
          <a:prstGeom prst="rect">
            <a:avLst/>
          </a:prstGeom>
        </p:spPr>
      </p:pic>
      <p:sp>
        <p:nvSpPr>
          <p:cNvPr id="10" name="Right Brace 9"/>
          <p:cNvSpPr/>
          <p:nvPr/>
        </p:nvSpPr>
        <p:spPr>
          <a:xfrm>
            <a:off x="2309652" y="56716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2351590" y="2249139"/>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7"/>
          <a:stretch>
            <a:fillRect/>
          </a:stretch>
        </p:blipFill>
        <p:spPr>
          <a:xfrm>
            <a:off x="2693072" y="2464007"/>
            <a:ext cx="2204260" cy="704526"/>
          </a:xfrm>
          <a:prstGeom prst="rect">
            <a:avLst/>
          </a:prstGeom>
        </p:spPr>
      </p:pic>
      <p:sp>
        <p:nvSpPr>
          <p:cNvPr id="13" name="Right Brace 12"/>
          <p:cNvSpPr/>
          <p:nvPr/>
        </p:nvSpPr>
        <p:spPr>
          <a:xfrm>
            <a:off x="4921609" y="142508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8"/>
          <a:stretch>
            <a:fillRect/>
          </a:stretch>
        </p:blipFill>
        <p:spPr>
          <a:xfrm>
            <a:off x="5221154" y="1813503"/>
            <a:ext cx="1679053" cy="375774"/>
          </a:xfrm>
          <a:prstGeom prst="rect">
            <a:avLst/>
          </a:prstGeom>
        </p:spPr>
      </p:pic>
      <p:pic>
        <p:nvPicPr>
          <p:cNvPr id="3" name="Picture 2"/>
          <p:cNvPicPr>
            <a:picLocks noChangeAspect="1"/>
          </p:cNvPicPr>
          <p:nvPr/>
        </p:nvPicPr>
        <p:blipFill>
          <a:blip r:embed="rId9"/>
          <a:stretch>
            <a:fillRect/>
          </a:stretch>
        </p:blipFill>
        <p:spPr>
          <a:xfrm>
            <a:off x="5218406" y="2977658"/>
            <a:ext cx="1717874" cy="424569"/>
          </a:xfrm>
          <a:prstGeom prst="rect">
            <a:avLst/>
          </a:prstGeom>
        </p:spPr>
      </p:pic>
      <p:sp>
        <p:nvSpPr>
          <p:cNvPr id="14" name="Right Brace 13"/>
          <p:cNvSpPr/>
          <p:nvPr/>
        </p:nvSpPr>
        <p:spPr>
          <a:xfrm>
            <a:off x="6936280" y="200585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10"/>
          <a:stretch>
            <a:fillRect/>
          </a:stretch>
        </p:blipFill>
        <p:spPr>
          <a:xfrm>
            <a:off x="7260102" y="2464007"/>
            <a:ext cx="1883898" cy="312889"/>
          </a:xfrm>
          <a:prstGeom prst="rect">
            <a:avLst/>
          </a:prstGeom>
        </p:spPr>
      </p:pic>
      <p:sp>
        <p:nvSpPr>
          <p:cNvPr id="16" name="TextBox 15"/>
          <p:cNvSpPr txBox="1"/>
          <p:nvPr/>
        </p:nvSpPr>
        <p:spPr>
          <a:xfrm>
            <a:off x="2098515" y="4263802"/>
            <a:ext cx="5137310" cy="369332"/>
          </a:xfrm>
          <a:prstGeom prst="rect">
            <a:avLst/>
          </a:prstGeom>
          <a:noFill/>
        </p:spPr>
        <p:txBody>
          <a:bodyPr wrap="square" rtlCol="0">
            <a:spAutoFit/>
          </a:bodyPr>
          <a:lstStyle/>
          <a:p>
            <a:r>
              <a:rPr lang="en-US" dirty="0" smtClean="0"/>
              <a:t>Road </a:t>
            </a:r>
            <a:r>
              <a:rPr lang="en-US" dirty="0"/>
              <a:t>map </a:t>
            </a:r>
            <a:r>
              <a:rPr lang="en-US" dirty="0" smtClean="0"/>
              <a:t>to </a:t>
            </a:r>
            <a:r>
              <a:rPr lang="en-US" dirty="0" err="1" smtClean="0"/>
              <a:t>DataFrame</a:t>
            </a:r>
            <a:r>
              <a:rPr lang="en-US" dirty="0" smtClean="0"/>
              <a:t> </a:t>
            </a:r>
            <a:r>
              <a:rPr lang="en-US" dirty="0" err="1" smtClean="0">
                <a:solidFill>
                  <a:srgbClr val="FF0000"/>
                </a:solidFill>
              </a:rPr>
              <a:t>df_success_withnames</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904043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28</a:t>
            </a:fld>
            <a:endParaRPr lang="en-US" dirty="0"/>
          </a:p>
        </p:txBody>
      </p:sp>
      <p:sp>
        <p:nvSpPr>
          <p:cNvPr id="5" name="TextBox 4"/>
          <p:cNvSpPr txBox="1"/>
          <p:nvPr/>
        </p:nvSpPr>
        <p:spPr>
          <a:xfrm>
            <a:off x="762000" y="446"/>
            <a:ext cx="8115300" cy="369332"/>
          </a:xfrm>
          <a:prstGeom prst="rect">
            <a:avLst/>
          </a:prstGeom>
          <a:noFill/>
        </p:spPr>
        <p:txBody>
          <a:bodyPr wrap="square" rtlCol="0">
            <a:spAutoFit/>
          </a:bodyPr>
          <a:lstStyle/>
          <a:p>
            <a:r>
              <a:rPr lang="en-US" dirty="0" smtClean="0"/>
              <a:t>Check out the success patented rate for Top 100 attorneys who files most cases</a:t>
            </a:r>
            <a:endParaRPr lang="en-US" dirty="0"/>
          </a:p>
        </p:txBody>
      </p:sp>
      <p:pic>
        <p:nvPicPr>
          <p:cNvPr id="6" name="Picture 5"/>
          <p:cNvPicPr>
            <a:picLocks noChangeAspect="1"/>
          </p:cNvPicPr>
          <p:nvPr/>
        </p:nvPicPr>
        <p:blipFill>
          <a:blip r:embed="rId3"/>
          <a:stretch>
            <a:fillRect/>
          </a:stretch>
        </p:blipFill>
        <p:spPr>
          <a:xfrm>
            <a:off x="270332" y="1064434"/>
            <a:ext cx="6267627" cy="3436621"/>
          </a:xfrm>
          <a:prstGeom prst="rect">
            <a:avLst/>
          </a:prstGeom>
        </p:spPr>
      </p:pic>
      <p:pic>
        <p:nvPicPr>
          <p:cNvPr id="7" name="Picture 6"/>
          <p:cNvPicPr>
            <a:picLocks noChangeAspect="1"/>
          </p:cNvPicPr>
          <p:nvPr/>
        </p:nvPicPr>
        <p:blipFill>
          <a:blip r:embed="rId4"/>
          <a:stretch>
            <a:fillRect/>
          </a:stretch>
        </p:blipFill>
        <p:spPr>
          <a:xfrm>
            <a:off x="7513877" y="1108442"/>
            <a:ext cx="1422865" cy="3392613"/>
          </a:xfrm>
          <a:prstGeom prst="rect">
            <a:avLst/>
          </a:prstGeom>
        </p:spPr>
      </p:pic>
      <p:sp>
        <p:nvSpPr>
          <p:cNvPr id="8" name="Google Shape;559;p44"/>
          <p:cNvSpPr/>
          <p:nvPr/>
        </p:nvSpPr>
        <p:spPr>
          <a:xfrm rot="7126869" flipH="1" flipV="1">
            <a:off x="5347971" y="1738588"/>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9" name="Google Shape;559;p44"/>
          <p:cNvSpPr/>
          <p:nvPr/>
        </p:nvSpPr>
        <p:spPr>
          <a:xfrm rot="7126869" flipH="1" flipV="1">
            <a:off x="1926591" y="1639527"/>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10" name="TextBox 9"/>
          <p:cNvSpPr txBox="1"/>
          <p:nvPr/>
        </p:nvSpPr>
        <p:spPr>
          <a:xfrm>
            <a:off x="533400" y="369778"/>
            <a:ext cx="5303520" cy="369332"/>
          </a:xfrm>
          <a:prstGeom prst="rect">
            <a:avLst/>
          </a:prstGeom>
          <a:noFill/>
        </p:spPr>
        <p:txBody>
          <a:bodyPr wrap="square" rtlCol="0">
            <a:spAutoFit/>
          </a:bodyPr>
          <a:lstStyle/>
          <a:p>
            <a:r>
              <a:rPr lang="en-US" dirty="0" smtClean="0">
                <a:solidFill>
                  <a:srgbClr val="FF0000"/>
                </a:solidFill>
              </a:rPr>
              <a:t>Which attorney would you want to pay to? </a:t>
            </a:r>
            <a:endParaRPr lang="en-US" dirty="0">
              <a:solidFill>
                <a:srgbClr val="FF0000"/>
              </a:solidFill>
            </a:endParaRPr>
          </a:p>
        </p:txBody>
      </p:sp>
    </p:spTree>
    <p:extLst>
      <p:ext uri="{BB962C8B-B14F-4D97-AF65-F5344CB8AC3E}">
        <p14:creationId xmlns:p14="http://schemas.microsoft.com/office/powerpoint/2010/main" val="993577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525780" y="120821"/>
            <a:ext cx="8030527" cy="4397482"/>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1417500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544" y="1475899"/>
            <a:ext cx="3904488" cy="804005"/>
          </a:xfrm>
        </p:spPr>
        <p:txBody>
          <a:bodyPr>
            <a:noAutofit/>
          </a:bodyPr>
          <a:lstStyle/>
          <a:p>
            <a:r>
              <a:rPr lang="en-US" sz="3600" dirty="0">
                <a:solidFill>
                  <a:srgbClr val="0070C0"/>
                </a:solidFill>
              </a:rPr>
              <a:t>M</a:t>
            </a:r>
            <a:r>
              <a:rPr lang="en-US" sz="3600" dirty="0" smtClean="0">
                <a:solidFill>
                  <a:srgbClr val="0070C0"/>
                </a:solidFill>
              </a:rPr>
              <a:t>ake </a:t>
            </a:r>
            <a:r>
              <a:rPr lang="en-US" sz="3600" dirty="0" smtClean="0">
                <a:solidFill>
                  <a:srgbClr val="0070C0"/>
                </a:solidFill>
              </a:rPr>
              <a:t>an </a:t>
            </a:r>
            <a:r>
              <a:rPr lang="en-US" sz="3600" dirty="0">
                <a:solidFill>
                  <a:srgbClr val="0070C0"/>
                </a:solidFill>
              </a:rPr>
              <a:t>A</a:t>
            </a:r>
            <a:r>
              <a:rPr lang="en-US" sz="3600" dirty="0" smtClean="0">
                <a:solidFill>
                  <a:srgbClr val="0070C0"/>
                </a:solidFill>
              </a:rPr>
              <a:t>pp</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29</a:t>
            </a:fld>
            <a:endParaRPr lang="en-US" dirty="0"/>
          </a:p>
        </p:txBody>
      </p:sp>
      <p:sp>
        <p:nvSpPr>
          <p:cNvPr id="5" name="TextBox 4"/>
          <p:cNvSpPr txBox="1"/>
          <p:nvPr/>
        </p:nvSpPr>
        <p:spPr>
          <a:xfrm>
            <a:off x="533400" y="369778"/>
            <a:ext cx="5303520" cy="369332"/>
          </a:xfrm>
          <a:prstGeom prst="rect">
            <a:avLst/>
          </a:prstGeom>
          <a:noFill/>
        </p:spPr>
        <p:txBody>
          <a:bodyPr wrap="square" rtlCol="0">
            <a:spAutoFit/>
          </a:bodyPr>
          <a:lstStyle/>
          <a:p>
            <a:r>
              <a:rPr lang="en-US" dirty="0" smtClean="0">
                <a:solidFill>
                  <a:srgbClr val="FF0000"/>
                </a:solidFill>
              </a:rPr>
              <a:t>Not Enough???</a:t>
            </a:r>
            <a:endParaRPr lang="en-US" dirty="0">
              <a:solidFill>
                <a:srgbClr val="FF0000"/>
              </a:solidFill>
            </a:endParaRPr>
          </a:p>
        </p:txBody>
      </p:sp>
      <p:sp>
        <p:nvSpPr>
          <p:cNvPr id="3" name="Rectangle 2"/>
          <p:cNvSpPr/>
          <p:nvPr/>
        </p:nvSpPr>
        <p:spPr>
          <a:xfrm>
            <a:off x="1395984" y="3307003"/>
            <a:ext cx="6772656" cy="369332"/>
          </a:xfrm>
          <a:prstGeom prst="rect">
            <a:avLst/>
          </a:prstGeom>
        </p:spPr>
        <p:txBody>
          <a:bodyPr wrap="square">
            <a:spAutoFit/>
          </a:bodyPr>
          <a:lstStyle/>
          <a:p>
            <a:r>
              <a:rPr lang="en-US" b="1" i="1" u="sng" dirty="0" smtClean="0">
                <a:solidFill>
                  <a:srgbClr val="FF0000"/>
                </a:solidFill>
              </a:rPr>
              <a:t>Under </a:t>
            </a:r>
            <a:r>
              <a:rPr lang="en-US" b="1" i="1" u="sng" dirty="0">
                <a:solidFill>
                  <a:srgbClr val="FF0000"/>
                </a:solidFill>
              </a:rPr>
              <a:t>interested class</a:t>
            </a:r>
            <a:r>
              <a:rPr lang="en-US" dirty="0"/>
              <a:t>, which attorney has highest </a:t>
            </a:r>
            <a:r>
              <a:rPr lang="en-US" dirty="0" err="1" smtClean="0"/>
              <a:t>success_rate</a:t>
            </a:r>
            <a:r>
              <a:rPr lang="en-US" dirty="0" smtClean="0"/>
              <a:t>?</a:t>
            </a:r>
            <a:endParaRPr lang="en-US" dirty="0"/>
          </a:p>
        </p:txBody>
      </p:sp>
      <p:sp>
        <p:nvSpPr>
          <p:cNvPr id="6" name="TextBox 5"/>
          <p:cNvSpPr txBox="1"/>
          <p:nvPr/>
        </p:nvSpPr>
        <p:spPr>
          <a:xfrm>
            <a:off x="2136648" y="2527798"/>
            <a:ext cx="5081016" cy="369332"/>
          </a:xfrm>
          <a:prstGeom prst="rect">
            <a:avLst/>
          </a:prstGeom>
          <a:noFill/>
        </p:spPr>
        <p:txBody>
          <a:bodyPr wrap="square" rtlCol="0">
            <a:spAutoFit/>
          </a:bodyPr>
          <a:lstStyle/>
          <a:p>
            <a:r>
              <a:rPr lang="en-US" dirty="0" smtClean="0">
                <a:solidFill>
                  <a:srgbClr val="FF0000"/>
                </a:solidFill>
              </a:rPr>
              <a:t>Are you looking for patent attorney? Take your risk!</a:t>
            </a:r>
            <a:endParaRPr lang="en-US" dirty="0">
              <a:solidFill>
                <a:srgbClr val="FF0000"/>
              </a:solidFill>
            </a:endParaRPr>
          </a:p>
        </p:txBody>
      </p:sp>
    </p:spTree>
    <p:extLst>
      <p:ext uri="{BB962C8B-B14F-4D97-AF65-F5344CB8AC3E}">
        <p14:creationId xmlns:p14="http://schemas.microsoft.com/office/powerpoint/2010/main" val="417867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30</a:t>
            </a:fld>
            <a:endParaRPr lang="en-US" dirty="0"/>
          </a:p>
        </p:txBody>
      </p:sp>
      <p:sp>
        <p:nvSpPr>
          <p:cNvPr id="5" name="Rectangle 4"/>
          <p:cNvSpPr/>
          <p:nvPr/>
        </p:nvSpPr>
        <p:spPr>
          <a:xfrm>
            <a:off x="243841" y="310528"/>
            <a:ext cx="1344022" cy="369332"/>
          </a:xfrm>
          <a:prstGeom prst="rect">
            <a:avLst/>
          </a:prstGeom>
        </p:spPr>
        <p:txBody>
          <a:bodyPr wrap="none">
            <a:spAutoFit/>
          </a:bodyPr>
          <a:lstStyle/>
          <a:p>
            <a:r>
              <a:rPr lang="en-US" dirty="0" err="1"/>
              <a:t>df_patented</a:t>
            </a:r>
            <a:endParaRPr lang="en-US" dirty="0"/>
          </a:p>
        </p:txBody>
      </p:sp>
      <p:pic>
        <p:nvPicPr>
          <p:cNvPr id="6" name="Picture 5"/>
          <p:cNvPicPr>
            <a:picLocks noChangeAspect="1"/>
          </p:cNvPicPr>
          <p:nvPr/>
        </p:nvPicPr>
        <p:blipFill>
          <a:blip r:embed="rId2"/>
          <a:stretch>
            <a:fillRect/>
          </a:stretch>
        </p:blipFill>
        <p:spPr>
          <a:xfrm>
            <a:off x="243841" y="843809"/>
            <a:ext cx="3165039" cy="516255"/>
          </a:xfrm>
          <a:prstGeom prst="rect">
            <a:avLst/>
          </a:prstGeom>
        </p:spPr>
      </p:pic>
      <p:sp>
        <p:nvSpPr>
          <p:cNvPr id="7" name="Rectangle 6"/>
          <p:cNvSpPr/>
          <p:nvPr/>
        </p:nvSpPr>
        <p:spPr>
          <a:xfrm>
            <a:off x="243841" y="2033959"/>
            <a:ext cx="708848" cy="369332"/>
          </a:xfrm>
          <a:prstGeom prst="rect">
            <a:avLst/>
          </a:prstGeom>
        </p:spPr>
        <p:txBody>
          <a:bodyPr wrap="none">
            <a:spAutoFit/>
          </a:bodyPr>
          <a:lstStyle/>
          <a:p>
            <a:r>
              <a:rPr lang="en-US" dirty="0" err="1"/>
              <a:t>df_all</a:t>
            </a:r>
            <a:endParaRPr lang="en-US" dirty="0"/>
          </a:p>
        </p:txBody>
      </p:sp>
      <p:pic>
        <p:nvPicPr>
          <p:cNvPr id="8" name="Picture 7"/>
          <p:cNvPicPr>
            <a:picLocks noChangeAspect="1"/>
          </p:cNvPicPr>
          <p:nvPr/>
        </p:nvPicPr>
        <p:blipFill>
          <a:blip r:embed="rId3"/>
          <a:stretch>
            <a:fillRect/>
          </a:stretch>
        </p:blipFill>
        <p:spPr>
          <a:xfrm>
            <a:off x="243841" y="2565097"/>
            <a:ext cx="2865120" cy="509355"/>
          </a:xfrm>
          <a:prstGeom prst="rect">
            <a:avLst/>
          </a:prstGeom>
        </p:spPr>
      </p:pic>
      <p:pic>
        <p:nvPicPr>
          <p:cNvPr id="9" name="Picture 8"/>
          <p:cNvPicPr>
            <a:picLocks noChangeAspect="1"/>
          </p:cNvPicPr>
          <p:nvPr/>
        </p:nvPicPr>
        <p:blipFill>
          <a:blip r:embed="rId4"/>
          <a:stretch>
            <a:fillRect/>
          </a:stretch>
        </p:blipFill>
        <p:spPr>
          <a:xfrm>
            <a:off x="3957466" y="1476337"/>
            <a:ext cx="2103718" cy="457200"/>
          </a:xfrm>
          <a:prstGeom prst="rect">
            <a:avLst/>
          </a:prstGeom>
        </p:spPr>
      </p:pic>
      <p:sp>
        <p:nvSpPr>
          <p:cNvPr id="10" name="Right Brace 9"/>
          <p:cNvSpPr/>
          <p:nvPr/>
        </p:nvSpPr>
        <p:spPr>
          <a:xfrm>
            <a:off x="3481902" y="110193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5" idx="2"/>
          </p:cNvCxnSpPr>
          <p:nvPr/>
        </p:nvCxnSpPr>
        <p:spPr>
          <a:xfrm>
            <a:off x="915852" y="679860"/>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40653" y="2375416"/>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4073060" y="3240866"/>
            <a:ext cx="2103718" cy="459849"/>
          </a:xfrm>
          <a:prstGeom prst="rect">
            <a:avLst/>
          </a:prstGeom>
        </p:spPr>
      </p:pic>
      <p:sp>
        <p:nvSpPr>
          <p:cNvPr id="15" name="Rectangle 14"/>
          <p:cNvSpPr/>
          <p:nvPr/>
        </p:nvSpPr>
        <p:spPr>
          <a:xfrm>
            <a:off x="1918789" y="1611928"/>
            <a:ext cx="2069797" cy="215444"/>
          </a:xfrm>
          <a:prstGeom prst="rect">
            <a:avLst/>
          </a:prstGeom>
        </p:spPr>
        <p:txBody>
          <a:bodyPr wrap="none">
            <a:spAutoFit/>
          </a:bodyPr>
          <a:lstStyle/>
          <a:p>
            <a:r>
              <a:rPr lang="en-US" sz="800" dirty="0"/>
              <a:t>on=['</a:t>
            </a:r>
            <a:r>
              <a:rPr lang="en-US" sz="800" dirty="0" err="1"/>
              <a:t>uspc_class</a:t>
            </a:r>
            <a:r>
              <a:rPr lang="en-US" sz="800" dirty="0"/>
              <a:t>', '</a:t>
            </a:r>
            <a:r>
              <a:rPr lang="en-US" sz="800" dirty="0" err="1"/>
              <a:t>atty_registration_number</a:t>
            </a:r>
            <a:r>
              <a:rPr lang="en-US" sz="800" dirty="0"/>
              <a:t>']</a:t>
            </a:r>
          </a:p>
        </p:txBody>
      </p:sp>
      <p:sp>
        <p:nvSpPr>
          <p:cNvPr id="16" name="Rectangle 15"/>
          <p:cNvSpPr/>
          <p:nvPr/>
        </p:nvSpPr>
        <p:spPr>
          <a:xfrm>
            <a:off x="3957466" y="2822600"/>
            <a:ext cx="1415965" cy="369332"/>
          </a:xfrm>
          <a:prstGeom prst="rect">
            <a:avLst/>
          </a:prstGeom>
        </p:spPr>
        <p:txBody>
          <a:bodyPr wrap="none">
            <a:spAutoFit/>
          </a:bodyPr>
          <a:lstStyle/>
          <a:p>
            <a:r>
              <a:rPr lang="en-US" dirty="0" smtClean="0"/>
              <a:t>Attorney info</a:t>
            </a:r>
            <a:endParaRPr lang="en-US" dirty="0"/>
          </a:p>
        </p:txBody>
      </p:sp>
      <p:pic>
        <p:nvPicPr>
          <p:cNvPr id="17" name="Picture 16"/>
          <p:cNvPicPr>
            <a:picLocks noChangeAspect="1"/>
          </p:cNvPicPr>
          <p:nvPr/>
        </p:nvPicPr>
        <p:blipFill>
          <a:blip r:embed="rId6"/>
          <a:stretch>
            <a:fillRect/>
          </a:stretch>
        </p:blipFill>
        <p:spPr>
          <a:xfrm>
            <a:off x="6560135" y="2341619"/>
            <a:ext cx="2430146" cy="433955"/>
          </a:xfrm>
          <a:prstGeom prst="rect">
            <a:avLst/>
          </a:prstGeom>
        </p:spPr>
      </p:pic>
      <p:sp>
        <p:nvSpPr>
          <p:cNvPr id="18" name="Right Brace 17"/>
          <p:cNvSpPr/>
          <p:nvPr/>
        </p:nvSpPr>
        <p:spPr>
          <a:xfrm>
            <a:off x="6160887" y="1780010"/>
            <a:ext cx="299545" cy="16143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75004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31</a:t>
            </a:fld>
            <a:endParaRPr lang="en-US" dirty="0"/>
          </a:p>
        </p:txBody>
      </p:sp>
      <p:pic>
        <p:nvPicPr>
          <p:cNvPr id="7" name="Picture 6"/>
          <p:cNvPicPr>
            <a:picLocks noChangeAspect="1"/>
          </p:cNvPicPr>
          <p:nvPr/>
        </p:nvPicPr>
        <p:blipFill>
          <a:blip r:embed="rId3"/>
          <a:stretch>
            <a:fillRect/>
          </a:stretch>
        </p:blipFill>
        <p:spPr>
          <a:xfrm>
            <a:off x="701427" y="1306830"/>
            <a:ext cx="8235315" cy="2851269"/>
          </a:xfrm>
          <a:prstGeom prst="rect">
            <a:avLst/>
          </a:prstGeom>
        </p:spPr>
      </p:pic>
      <p:sp>
        <p:nvSpPr>
          <p:cNvPr id="8" name="TextBox 7"/>
          <p:cNvSpPr txBox="1"/>
          <p:nvPr/>
        </p:nvSpPr>
        <p:spPr>
          <a:xfrm>
            <a:off x="617220" y="742057"/>
            <a:ext cx="5303520" cy="369332"/>
          </a:xfrm>
          <a:prstGeom prst="rect">
            <a:avLst/>
          </a:prstGeom>
          <a:noFill/>
        </p:spPr>
        <p:txBody>
          <a:bodyPr wrap="square" rtlCol="0">
            <a:spAutoFit/>
          </a:bodyPr>
          <a:lstStyle/>
          <a:p>
            <a:r>
              <a:rPr lang="en-US" dirty="0" smtClean="0">
                <a:solidFill>
                  <a:srgbClr val="FF0000"/>
                </a:solidFill>
              </a:rPr>
              <a:t>Which attorney would you want to pay to? </a:t>
            </a:r>
            <a:endParaRPr lang="en-US" dirty="0">
              <a:solidFill>
                <a:srgbClr val="FF0000"/>
              </a:solidFill>
            </a:endParaRPr>
          </a:p>
        </p:txBody>
      </p:sp>
      <p:pic>
        <p:nvPicPr>
          <p:cNvPr id="9" name="Picture 8"/>
          <p:cNvPicPr>
            <a:picLocks noChangeAspect="1"/>
          </p:cNvPicPr>
          <p:nvPr/>
        </p:nvPicPr>
        <p:blipFill>
          <a:blip r:embed="rId4"/>
          <a:stretch>
            <a:fillRect/>
          </a:stretch>
        </p:blipFill>
        <p:spPr>
          <a:xfrm>
            <a:off x="7923497" y="1855569"/>
            <a:ext cx="738519" cy="999173"/>
          </a:xfrm>
          <a:prstGeom prst="rect">
            <a:avLst/>
          </a:prstGeom>
        </p:spPr>
      </p:pic>
      <p:pic>
        <p:nvPicPr>
          <p:cNvPr id="10" name="Picture 9"/>
          <p:cNvPicPr>
            <a:picLocks noChangeAspect="1"/>
          </p:cNvPicPr>
          <p:nvPr/>
        </p:nvPicPr>
        <p:blipFill>
          <a:blip r:embed="rId5"/>
          <a:stretch>
            <a:fillRect/>
          </a:stretch>
        </p:blipFill>
        <p:spPr>
          <a:xfrm>
            <a:off x="7923497" y="867668"/>
            <a:ext cx="714458" cy="878324"/>
          </a:xfrm>
          <a:prstGeom prst="rect">
            <a:avLst/>
          </a:prstGeom>
        </p:spPr>
      </p:pic>
      <p:sp>
        <p:nvSpPr>
          <p:cNvPr id="11" name="Rectangle 10"/>
          <p:cNvSpPr/>
          <p:nvPr/>
        </p:nvSpPr>
        <p:spPr>
          <a:xfrm>
            <a:off x="377833" y="4147363"/>
            <a:ext cx="2534668" cy="261610"/>
          </a:xfrm>
          <a:prstGeom prst="rect">
            <a:avLst/>
          </a:prstGeom>
        </p:spPr>
        <p:txBody>
          <a:bodyPr wrap="none">
            <a:spAutoFit/>
          </a:bodyPr>
          <a:lstStyle/>
          <a:p>
            <a:r>
              <a:rPr lang="en-US" sz="1100" smtClean="0"/>
              <a:t>https://www.oblon.com/norman-f-oblon</a:t>
            </a:r>
            <a:endParaRPr lang="en-US" sz="1100" dirty="0"/>
          </a:p>
        </p:txBody>
      </p:sp>
      <p:sp>
        <p:nvSpPr>
          <p:cNvPr id="12" name="Rectangle 11"/>
          <p:cNvSpPr/>
          <p:nvPr/>
        </p:nvSpPr>
        <p:spPr>
          <a:xfrm>
            <a:off x="377833" y="4408973"/>
            <a:ext cx="4572000" cy="261610"/>
          </a:xfrm>
          <a:prstGeom prst="rect">
            <a:avLst/>
          </a:prstGeom>
        </p:spPr>
        <p:txBody>
          <a:bodyPr>
            <a:spAutoFit/>
          </a:bodyPr>
          <a:lstStyle/>
          <a:p>
            <a:r>
              <a:rPr lang="en-US" sz="1100" dirty="0"/>
              <a:t>http://laubscherlaw.com/our-firm/arthur-schwartz.html</a:t>
            </a:r>
          </a:p>
        </p:txBody>
      </p:sp>
      <p:sp>
        <p:nvSpPr>
          <p:cNvPr id="13" name="Rectangle 12"/>
          <p:cNvSpPr/>
          <p:nvPr/>
        </p:nvSpPr>
        <p:spPr>
          <a:xfrm>
            <a:off x="617220" y="456755"/>
            <a:ext cx="4696029" cy="307777"/>
          </a:xfrm>
          <a:prstGeom prst="rect">
            <a:avLst/>
          </a:prstGeom>
        </p:spPr>
        <p:txBody>
          <a:bodyPr wrap="none">
            <a:spAutoFit/>
          </a:bodyPr>
          <a:lstStyle/>
          <a:p>
            <a:r>
              <a:rPr lang="en-US" sz="1400" dirty="0" err="1" smtClean="0"/>
              <a:t>your</a:t>
            </a:r>
            <a:r>
              <a:rPr lang="en-US" sz="1400" dirty="0" err="1" smtClean="0"/>
              <a:t>_interest</a:t>
            </a:r>
            <a:r>
              <a:rPr lang="en-US" sz="1400" dirty="0" smtClean="0"/>
              <a:t> </a:t>
            </a:r>
            <a:r>
              <a:rPr lang="en-US" sz="1400" dirty="0"/>
              <a:t>= "</a:t>
            </a:r>
            <a:r>
              <a:rPr lang="en-US" sz="1400" dirty="0" smtClean="0"/>
              <a:t>074“, </a:t>
            </a:r>
            <a:r>
              <a:rPr lang="en-US" sz="1400" dirty="0" smtClean="0">
                <a:latin typeface="Verdana" panose="020B0604030504040204" pitchFamily="34" charset="0"/>
              </a:rPr>
              <a:t>Machine </a:t>
            </a:r>
            <a:r>
              <a:rPr lang="en-US" sz="1400" dirty="0">
                <a:latin typeface="Verdana" panose="020B0604030504040204" pitchFamily="34" charset="0"/>
              </a:rPr>
              <a:t>element or mechanism</a:t>
            </a:r>
            <a:endParaRPr lang="en-US" sz="1400" dirty="0"/>
          </a:p>
        </p:txBody>
      </p:sp>
      <p:sp>
        <p:nvSpPr>
          <p:cNvPr id="14" name="Title 1"/>
          <p:cNvSpPr>
            <a:spLocks noGrp="1"/>
          </p:cNvSpPr>
          <p:nvPr>
            <p:ph type="ctrTitle"/>
          </p:nvPr>
        </p:nvSpPr>
        <p:spPr>
          <a:xfrm>
            <a:off x="6499655" y="37877"/>
            <a:ext cx="2562626" cy="642914"/>
          </a:xfrm>
        </p:spPr>
        <p:txBody>
          <a:bodyPr>
            <a:noAutofit/>
          </a:bodyPr>
          <a:lstStyle/>
          <a:p>
            <a:r>
              <a:rPr lang="en-US" sz="3600" dirty="0" smtClean="0">
                <a:solidFill>
                  <a:srgbClr val="0070C0"/>
                </a:solidFill>
              </a:rPr>
              <a:t>My A</a:t>
            </a:r>
            <a:r>
              <a:rPr lang="en-US" sz="3600" dirty="0" smtClean="0">
                <a:solidFill>
                  <a:srgbClr val="0070C0"/>
                </a:solidFill>
              </a:rPr>
              <a:t>pp</a:t>
            </a:r>
            <a:endParaRPr lang="en-US" sz="3600" dirty="0">
              <a:solidFill>
                <a:srgbClr val="0070C0"/>
              </a:solidFill>
            </a:endParaRPr>
          </a:p>
        </p:txBody>
      </p:sp>
    </p:spTree>
    <p:extLst>
      <p:ext uri="{BB962C8B-B14F-4D97-AF65-F5344CB8AC3E}">
        <p14:creationId xmlns:p14="http://schemas.microsoft.com/office/powerpoint/2010/main" val="3115888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32</a:t>
            </a:fld>
            <a:endParaRPr lang="en-US" dirty="0"/>
          </a:p>
        </p:txBody>
      </p:sp>
      <p:sp>
        <p:nvSpPr>
          <p:cNvPr id="5" name="Google Shape;496;p42"/>
          <p:cNvSpPr/>
          <p:nvPr/>
        </p:nvSpPr>
        <p:spPr>
          <a:xfrm>
            <a:off x="1222103" y="1861998"/>
            <a:ext cx="6570892" cy="980056"/>
          </a:xfrm>
          <a:prstGeom prst="rect">
            <a:avLst/>
          </a:prstGeom>
          <a:noFill/>
          <a:ln>
            <a:noFill/>
          </a:ln>
        </p:spPr>
        <p:txBody>
          <a:bodyPr spcFirstLastPara="1" wrap="square" lIns="68569" tIns="34275" rIns="68569" bIns="34275" anchor="ctr" anchorCtr="0">
            <a:noAutofit/>
          </a:bodyPr>
          <a:lstStyle/>
          <a:p>
            <a:pPr algn="ctr"/>
            <a:r>
              <a:rPr lang="en-US" sz="6000" dirty="0">
                <a:ea typeface="Calibri"/>
                <a:cs typeface="Calibri"/>
                <a:sym typeface="Calibri"/>
              </a:rPr>
              <a:t>all_inventors</a:t>
            </a:r>
            <a:endParaRPr sz="6000" dirty="0">
              <a:ea typeface="Calibri"/>
              <a:cs typeface="Calibri"/>
              <a:sym typeface="Calibri"/>
            </a:endParaRPr>
          </a:p>
        </p:txBody>
      </p:sp>
    </p:spTree>
    <p:extLst>
      <p:ext uri="{BB962C8B-B14F-4D97-AF65-F5344CB8AC3E}">
        <p14:creationId xmlns:p14="http://schemas.microsoft.com/office/powerpoint/2010/main" val="1605469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654092" y="925366"/>
            <a:ext cx="7434819" cy="2699411"/>
          </a:xfrm>
          <a:prstGeom prst="rect">
            <a:avLst/>
          </a:prstGeom>
        </p:spPr>
      </p:pic>
      <p:sp>
        <p:nvSpPr>
          <p:cNvPr id="6" name="Rectangle 5"/>
          <p:cNvSpPr/>
          <p:nvPr/>
        </p:nvSpPr>
        <p:spPr>
          <a:xfrm>
            <a:off x="670641" y="4258688"/>
            <a:ext cx="8150772" cy="369332"/>
          </a:xfrm>
          <a:prstGeom prst="rect">
            <a:avLst/>
          </a:prstGeom>
        </p:spPr>
        <p:txBody>
          <a:bodyPr wrap="square">
            <a:spAutoFit/>
          </a:bodyPr>
          <a:lstStyle/>
          <a:p>
            <a:r>
              <a:rPr lang="en-US" dirty="0" smtClean="0"/>
              <a:t>World Region </a:t>
            </a:r>
            <a:r>
              <a:rPr lang="en-US" dirty="0"/>
              <a:t>Rank: US, Japan, </a:t>
            </a:r>
            <a:r>
              <a:rPr lang="en-US" dirty="0" err="1"/>
              <a:t>Germnay</a:t>
            </a:r>
            <a:r>
              <a:rPr lang="en-US" dirty="0"/>
              <a:t>, Korea, Taiwan, UK, Canada, France, China</a:t>
            </a:r>
          </a:p>
        </p:txBody>
      </p:sp>
      <p:pic>
        <p:nvPicPr>
          <p:cNvPr id="9" name="Picture 8"/>
          <p:cNvPicPr>
            <a:picLocks noChangeAspect="1"/>
          </p:cNvPicPr>
          <p:nvPr/>
        </p:nvPicPr>
        <p:blipFill>
          <a:blip r:embed="rId3"/>
          <a:stretch>
            <a:fillRect/>
          </a:stretch>
        </p:blipFill>
        <p:spPr>
          <a:xfrm>
            <a:off x="374100" y="775594"/>
            <a:ext cx="1143000" cy="3200400"/>
          </a:xfrm>
          <a:prstGeom prst="rect">
            <a:avLst/>
          </a:prstGeom>
        </p:spPr>
      </p:pic>
      <p:sp>
        <p:nvSpPr>
          <p:cNvPr id="2" name="TextBox 1"/>
          <p:cNvSpPr txBox="1"/>
          <p:nvPr/>
        </p:nvSpPr>
        <p:spPr>
          <a:xfrm>
            <a:off x="374100" y="123568"/>
            <a:ext cx="6158505" cy="369332"/>
          </a:xfrm>
          <a:prstGeom prst="rect">
            <a:avLst/>
          </a:prstGeom>
          <a:noFill/>
        </p:spPr>
        <p:txBody>
          <a:bodyPr wrap="square" rtlCol="0">
            <a:spAutoFit/>
          </a:bodyPr>
          <a:lstStyle/>
          <a:p>
            <a:r>
              <a:rPr lang="en-US" dirty="0" smtClean="0">
                <a:solidFill>
                  <a:srgbClr val="FF0000"/>
                </a:solidFill>
              </a:rPr>
              <a:t>Which world regions apply most to USPTO based on inventors?</a:t>
            </a:r>
            <a:endParaRPr lang="en-US" dirty="0">
              <a:solidFill>
                <a:srgbClr val="FF0000"/>
              </a:solidFill>
            </a:endParaRPr>
          </a:p>
        </p:txBody>
      </p:sp>
    </p:spTree>
    <p:extLst>
      <p:ext uri="{BB962C8B-B14F-4D97-AF65-F5344CB8AC3E}">
        <p14:creationId xmlns:p14="http://schemas.microsoft.com/office/powerpoint/2010/main" val="818569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34</a:t>
            </a:fld>
            <a:endParaRPr lang="en-US" dirty="0"/>
          </a:p>
        </p:txBody>
      </p:sp>
      <p:pic>
        <p:nvPicPr>
          <p:cNvPr id="5" name="Picture 4"/>
          <p:cNvPicPr>
            <a:picLocks noChangeAspect="1"/>
          </p:cNvPicPr>
          <p:nvPr/>
        </p:nvPicPr>
        <p:blipFill>
          <a:blip r:embed="rId3"/>
          <a:stretch>
            <a:fillRect/>
          </a:stretch>
        </p:blipFill>
        <p:spPr>
          <a:xfrm>
            <a:off x="1745197" y="1668959"/>
            <a:ext cx="7456468" cy="2727599"/>
          </a:xfrm>
          <a:prstGeom prst="rect">
            <a:avLst/>
          </a:prstGeom>
        </p:spPr>
      </p:pic>
      <p:pic>
        <p:nvPicPr>
          <p:cNvPr id="6" name="Picture 5"/>
          <p:cNvPicPr>
            <a:picLocks noChangeAspect="1"/>
          </p:cNvPicPr>
          <p:nvPr/>
        </p:nvPicPr>
        <p:blipFill>
          <a:blip r:embed="rId4"/>
          <a:stretch>
            <a:fillRect/>
          </a:stretch>
        </p:blipFill>
        <p:spPr>
          <a:xfrm>
            <a:off x="401714" y="872057"/>
            <a:ext cx="1266825" cy="3190875"/>
          </a:xfrm>
          <a:prstGeom prst="rect">
            <a:avLst/>
          </a:prstGeom>
        </p:spPr>
      </p:pic>
      <p:sp>
        <p:nvSpPr>
          <p:cNvPr id="7" name="Rectangle 6"/>
          <p:cNvSpPr/>
          <p:nvPr/>
        </p:nvSpPr>
        <p:spPr>
          <a:xfrm>
            <a:off x="2691153" y="4396558"/>
            <a:ext cx="3623556" cy="369332"/>
          </a:xfrm>
          <a:prstGeom prst="rect">
            <a:avLst/>
          </a:prstGeom>
        </p:spPr>
        <p:txBody>
          <a:bodyPr wrap="none">
            <a:spAutoFit/>
          </a:bodyPr>
          <a:lstStyle/>
          <a:p>
            <a:r>
              <a:rPr lang="en-US" dirty="0" smtClean="0"/>
              <a:t>State </a:t>
            </a:r>
            <a:r>
              <a:rPr lang="en-US" dirty="0"/>
              <a:t>Rank: CA, NY, TX, MA, NJ, PA, IL</a:t>
            </a:r>
          </a:p>
        </p:txBody>
      </p:sp>
      <p:sp>
        <p:nvSpPr>
          <p:cNvPr id="11" name="Google Shape;558;p44"/>
          <p:cNvSpPr/>
          <p:nvPr/>
        </p:nvSpPr>
        <p:spPr>
          <a:xfrm rot="286311" flipH="1">
            <a:off x="1334895" y="243316"/>
            <a:ext cx="3215780" cy="907341"/>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pic>
        <p:nvPicPr>
          <p:cNvPr id="12" name="Picture 11"/>
          <p:cNvPicPr>
            <a:picLocks noChangeAspect="1"/>
          </p:cNvPicPr>
          <p:nvPr/>
        </p:nvPicPr>
        <p:blipFill>
          <a:blip r:embed="rId5"/>
          <a:stretch>
            <a:fillRect/>
          </a:stretch>
        </p:blipFill>
        <p:spPr>
          <a:xfrm>
            <a:off x="4582843" y="279947"/>
            <a:ext cx="1828800" cy="1257300"/>
          </a:xfrm>
          <a:prstGeom prst="rect">
            <a:avLst/>
          </a:prstGeom>
        </p:spPr>
      </p:pic>
      <p:sp>
        <p:nvSpPr>
          <p:cNvPr id="8" name="TextBox 7"/>
          <p:cNvSpPr txBox="1"/>
          <p:nvPr/>
        </p:nvSpPr>
        <p:spPr>
          <a:xfrm>
            <a:off x="8238" y="-13413"/>
            <a:ext cx="5565381" cy="369332"/>
          </a:xfrm>
          <a:prstGeom prst="rect">
            <a:avLst/>
          </a:prstGeom>
          <a:noFill/>
        </p:spPr>
        <p:txBody>
          <a:bodyPr wrap="square" rtlCol="0">
            <a:spAutoFit/>
          </a:bodyPr>
          <a:lstStyle/>
          <a:p>
            <a:r>
              <a:rPr lang="en-US" dirty="0" smtClean="0">
                <a:solidFill>
                  <a:srgbClr val="FF0000"/>
                </a:solidFill>
              </a:rPr>
              <a:t>Which US state apply most to USPTO based on inventors?</a:t>
            </a:r>
            <a:endParaRPr lang="en-US" dirty="0">
              <a:solidFill>
                <a:srgbClr val="FF0000"/>
              </a:solidFill>
            </a:endParaRPr>
          </a:p>
        </p:txBody>
      </p:sp>
    </p:spTree>
    <p:extLst>
      <p:ext uri="{BB962C8B-B14F-4D97-AF65-F5344CB8AC3E}">
        <p14:creationId xmlns:p14="http://schemas.microsoft.com/office/powerpoint/2010/main" val="3530955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35</a:t>
            </a:fld>
            <a:endParaRPr lang="en-US" dirty="0"/>
          </a:p>
        </p:txBody>
      </p:sp>
      <p:sp>
        <p:nvSpPr>
          <p:cNvPr id="5" name="Rectangle 4"/>
          <p:cNvSpPr/>
          <p:nvPr/>
        </p:nvSpPr>
        <p:spPr>
          <a:xfrm>
            <a:off x="463701" y="321802"/>
            <a:ext cx="4155689" cy="369332"/>
          </a:xfrm>
          <a:prstGeom prst="rect">
            <a:avLst/>
          </a:prstGeom>
        </p:spPr>
        <p:txBody>
          <a:bodyPr wrap="none">
            <a:spAutoFit/>
          </a:bodyPr>
          <a:lstStyle/>
          <a:p>
            <a:r>
              <a:rPr lang="en-US" dirty="0" smtClean="0"/>
              <a:t>API: from </a:t>
            </a:r>
            <a:r>
              <a:rPr lang="en-US" dirty="0" err="1"/>
              <a:t>config</a:t>
            </a:r>
            <a:r>
              <a:rPr lang="en-US" dirty="0"/>
              <a:t> import (</a:t>
            </a:r>
            <a:r>
              <a:rPr lang="en-US" dirty="0" err="1"/>
              <a:t>census_key</a:t>
            </a:r>
            <a:r>
              <a:rPr lang="en-US" dirty="0"/>
              <a:t>, </a:t>
            </a:r>
            <a:r>
              <a:rPr lang="en-US" dirty="0" err="1"/>
              <a:t>gkey</a:t>
            </a:r>
            <a:r>
              <a:rPr lang="en-US" dirty="0"/>
              <a:t>)</a:t>
            </a:r>
          </a:p>
        </p:txBody>
      </p:sp>
      <p:pic>
        <p:nvPicPr>
          <p:cNvPr id="2" name="Picture 1"/>
          <p:cNvPicPr>
            <a:picLocks noChangeAspect="1"/>
          </p:cNvPicPr>
          <p:nvPr/>
        </p:nvPicPr>
        <p:blipFill>
          <a:blip r:embed="rId2"/>
          <a:stretch>
            <a:fillRect/>
          </a:stretch>
        </p:blipFill>
        <p:spPr>
          <a:xfrm>
            <a:off x="363520" y="929779"/>
            <a:ext cx="5770583" cy="435294"/>
          </a:xfrm>
          <a:prstGeom prst="rect">
            <a:avLst/>
          </a:prstGeom>
        </p:spPr>
      </p:pic>
      <p:pic>
        <p:nvPicPr>
          <p:cNvPr id="7" name="Picture 6"/>
          <p:cNvPicPr>
            <a:picLocks noChangeAspect="1"/>
          </p:cNvPicPr>
          <p:nvPr/>
        </p:nvPicPr>
        <p:blipFill>
          <a:blip r:embed="rId3"/>
          <a:stretch>
            <a:fillRect/>
          </a:stretch>
        </p:blipFill>
        <p:spPr>
          <a:xfrm>
            <a:off x="2329147" y="1943264"/>
            <a:ext cx="6658139" cy="541702"/>
          </a:xfrm>
          <a:prstGeom prst="rect">
            <a:avLst/>
          </a:prstGeom>
        </p:spPr>
      </p:pic>
      <p:pic>
        <p:nvPicPr>
          <p:cNvPr id="8" name="Picture 7"/>
          <p:cNvPicPr>
            <a:picLocks noChangeAspect="1"/>
          </p:cNvPicPr>
          <p:nvPr/>
        </p:nvPicPr>
        <p:blipFill>
          <a:blip r:embed="rId4"/>
          <a:stretch>
            <a:fillRect/>
          </a:stretch>
        </p:blipFill>
        <p:spPr>
          <a:xfrm>
            <a:off x="307427" y="2066582"/>
            <a:ext cx="1584434" cy="488062"/>
          </a:xfrm>
          <a:prstGeom prst="rect">
            <a:avLst/>
          </a:prstGeom>
        </p:spPr>
      </p:pic>
      <p:pic>
        <p:nvPicPr>
          <p:cNvPr id="9" name="Picture 8"/>
          <p:cNvPicPr>
            <a:picLocks noChangeAspect="1"/>
          </p:cNvPicPr>
          <p:nvPr/>
        </p:nvPicPr>
        <p:blipFill>
          <a:blip r:embed="rId5"/>
          <a:stretch>
            <a:fillRect/>
          </a:stretch>
        </p:blipFill>
        <p:spPr>
          <a:xfrm>
            <a:off x="463701" y="3080820"/>
            <a:ext cx="8301694" cy="750907"/>
          </a:xfrm>
          <a:prstGeom prst="rect">
            <a:avLst/>
          </a:prstGeom>
        </p:spPr>
      </p:pic>
      <p:pic>
        <p:nvPicPr>
          <p:cNvPr id="10" name="Picture 9"/>
          <p:cNvPicPr>
            <a:picLocks noChangeAspect="1"/>
          </p:cNvPicPr>
          <p:nvPr/>
        </p:nvPicPr>
        <p:blipFill>
          <a:blip r:embed="rId6"/>
          <a:stretch>
            <a:fillRect/>
          </a:stretch>
        </p:blipFill>
        <p:spPr>
          <a:xfrm>
            <a:off x="6786847" y="825917"/>
            <a:ext cx="2200439" cy="608121"/>
          </a:xfrm>
          <a:prstGeom prst="rect">
            <a:avLst/>
          </a:prstGeom>
        </p:spPr>
      </p:pic>
      <p:sp>
        <p:nvSpPr>
          <p:cNvPr id="13" name="Right Brace 12"/>
          <p:cNvSpPr/>
          <p:nvPr/>
        </p:nvSpPr>
        <p:spPr>
          <a:xfrm rot="5400000">
            <a:off x="6317077" y="99602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a:off x="2118576" y="679860"/>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ight Brace 14"/>
          <p:cNvSpPr/>
          <p:nvPr/>
        </p:nvSpPr>
        <p:spPr>
          <a:xfrm rot="5400000">
            <a:off x="1968803" y="214743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6340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36</a:t>
            </a:fld>
            <a:endParaRPr lang="en-US" dirty="0"/>
          </a:p>
        </p:txBody>
      </p:sp>
      <p:pic>
        <p:nvPicPr>
          <p:cNvPr id="6" name="Picture 5"/>
          <p:cNvPicPr>
            <a:picLocks noChangeAspect="1"/>
          </p:cNvPicPr>
          <p:nvPr/>
        </p:nvPicPr>
        <p:blipFill>
          <a:blip r:embed="rId3"/>
          <a:stretch>
            <a:fillRect/>
          </a:stretch>
        </p:blipFill>
        <p:spPr>
          <a:xfrm>
            <a:off x="5540621" y="121015"/>
            <a:ext cx="3603379" cy="2520713"/>
          </a:xfrm>
          <a:prstGeom prst="rect">
            <a:avLst/>
          </a:prstGeom>
        </p:spPr>
      </p:pic>
      <p:pic>
        <p:nvPicPr>
          <p:cNvPr id="7" name="Picture 6"/>
          <p:cNvPicPr>
            <a:picLocks noChangeAspect="1"/>
          </p:cNvPicPr>
          <p:nvPr/>
        </p:nvPicPr>
        <p:blipFill>
          <a:blip r:embed="rId4"/>
          <a:stretch>
            <a:fillRect/>
          </a:stretch>
        </p:blipFill>
        <p:spPr>
          <a:xfrm>
            <a:off x="300852" y="2844179"/>
            <a:ext cx="2669679" cy="1830812"/>
          </a:xfrm>
          <a:prstGeom prst="rect">
            <a:avLst/>
          </a:prstGeom>
        </p:spPr>
      </p:pic>
      <p:pic>
        <p:nvPicPr>
          <p:cNvPr id="8" name="Picture 7"/>
          <p:cNvPicPr>
            <a:picLocks noChangeAspect="1"/>
          </p:cNvPicPr>
          <p:nvPr/>
        </p:nvPicPr>
        <p:blipFill>
          <a:blip r:embed="rId5"/>
          <a:stretch>
            <a:fillRect/>
          </a:stretch>
        </p:blipFill>
        <p:spPr>
          <a:xfrm>
            <a:off x="6054810" y="2591247"/>
            <a:ext cx="2983517" cy="2138071"/>
          </a:xfrm>
          <a:prstGeom prst="rect">
            <a:avLst/>
          </a:prstGeom>
        </p:spPr>
      </p:pic>
      <p:pic>
        <p:nvPicPr>
          <p:cNvPr id="9" name="Picture 8"/>
          <p:cNvPicPr>
            <a:picLocks noChangeAspect="1"/>
          </p:cNvPicPr>
          <p:nvPr/>
        </p:nvPicPr>
        <p:blipFill>
          <a:blip r:embed="rId6"/>
          <a:stretch>
            <a:fillRect/>
          </a:stretch>
        </p:blipFill>
        <p:spPr>
          <a:xfrm>
            <a:off x="230570" y="271424"/>
            <a:ext cx="3064504" cy="2219897"/>
          </a:xfrm>
          <a:prstGeom prst="rect">
            <a:avLst/>
          </a:prstGeom>
        </p:spPr>
      </p:pic>
      <p:pic>
        <p:nvPicPr>
          <p:cNvPr id="5" name="Picture 4"/>
          <p:cNvPicPr>
            <a:picLocks noChangeAspect="1"/>
          </p:cNvPicPr>
          <p:nvPr/>
        </p:nvPicPr>
        <p:blipFill>
          <a:blip r:embed="rId7"/>
          <a:stretch>
            <a:fillRect/>
          </a:stretch>
        </p:blipFill>
        <p:spPr>
          <a:xfrm>
            <a:off x="3076204" y="2402353"/>
            <a:ext cx="2872933" cy="2141018"/>
          </a:xfrm>
          <a:prstGeom prst="rect">
            <a:avLst/>
          </a:prstGeom>
        </p:spPr>
      </p:pic>
      <p:sp>
        <p:nvSpPr>
          <p:cNvPr id="2" name="TextBox 1"/>
          <p:cNvSpPr txBox="1"/>
          <p:nvPr/>
        </p:nvSpPr>
        <p:spPr>
          <a:xfrm>
            <a:off x="3421156" y="1012039"/>
            <a:ext cx="2183027" cy="369332"/>
          </a:xfrm>
          <a:prstGeom prst="rect">
            <a:avLst/>
          </a:prstGeom>
          <a:noFill/>
        </p:spPr>
        <p:txBody>
          <a:bodyPr wrap="square" rtlCol="0">
            <a:spAutoFit/>
          </a:bodyPr>
          <a:lstStyle/>
          <a:p>
            <a:r>
              <a:rPr lang="en-US" b="1" i="1" u="sng" dirty="0" smtClean="0">
                <a:solidFill>
                  <a:srgbClr val="FF0000"/>
                </a:solidFill>
              </a:rPr>
              <a:t>Correlation Checks</a:t>
            </a:r>
            <a:endParaRPr lang="en-US" b="1" i="1" u="sng" dirty="0">
              <a:solidFill>
                <a:srgbClr val="FF0000"/>
              </a:solidFill>
            </a:endParaRPr>
          </a:p>
        </p:txBody>
      </p:sp>
    </p:spTree>
    <p:extLst>
      <p:ext uri="{BB962C8B-B14F-4D97-AF65-F5344CB8AC3E}">
        <p14:creationId xmlns:p14="http://schemas.microsoft.com/office/powerpoint/2010/main" val="28235576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37</a:t>
            </a:fld>
            <a:endParaRPr lang="en-US" dirty="0"/>
          </a:p>
        </p:txBody>
      </p:sp>
      <p:pic>
        <p:nvPicPr>
          <p:cNvPr id="5" name="Picture 4"/>
          <p:cNvPicPr>
            <a:picLocks noChangeAspect="1"/>
          </p:cNvPicPr>
          <p:nvPr/>
        </p:nvPicPr>
        <p:blipFill>
          <a:blip r:embed="rId3"/>
          <a:stretch>
            <a:fillRect/>
          </a:stretch>
        </p:blipFill>
        <p:spPr>
          <a:xfrm>
            <a:off x="623231" y="443569"/>
            <a:ext cx="8079335" cy="4066491"/>
          </a:xfrm>
          <a:prstGeom prst="rect">
            <a:avLst/>
          </a:prstGeom>
        </p:spPr>
      </p:pic>
      <p:sp>
        <p:nvSpPr>
          <p:cNvPr id="6" name="TextBox 5"/>
          <p:cNvSpPr txBox="1"/>
          <p:nvPr/>
        </p:nvSpPr>
        <p:spPr>
          <a:xfrm>
            <a:off x="0" y="1700"/>
            <a:ext cx="3506866" cy="369332"/>
          </a:xfrm>
          <a:prstGeom prst="rect">
            <a:avLst/>
          </a:prstGeom>
          <a:noFill/>
        </p:spPr>
        <p:txBody>
          <a:bodyPr wrap="square" rtlCol="0">
            <a:spAutoFit/>
          </a:bodyPr>
          <a:lstStyle/>
          <a:p>
            <a:r>
              <a:rPr lang="en-US" b="1" i="1" u="sng" dirty="0" smtClean="0">
                <a:solidFill>
                  <a:srgbClr val="FF0000"/>
                </a:solidFill>
              </a:rPr>
              <a:t>Heat Map for  Inventors per State</a:t>
            </a:r>
            <a:endParaRPr lang="en-US" b="1" i="1" u="sng" dirty="0">
              <a:solidFill>
                <a:srgbClr val="FF0000"/>
              </a:solidFill>
            </a:endParaRPr>
          </a:p>
        </p:txBody>
      </p:sp>
    </p:spTree>
    <p:extLst>
      <p:ext uri="{BB962C8B-B14F-4D97-AF65-F5344CB8AC3E}">
        <p14:creationId xmlns:p14="http://schemas.microsoft.com/office/powerpoint/2010/main" val="1486693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38</a:t>
            </a:fld>
            <a:endParaRPr lang="en-US" dirty="0"/>
          </a:p>
        </p:txBody>
      </p:sp>
      <p:sp>
        <p:nvSpPr>
          <p:cNvPr id="5" name="Google Shape;495;p42"/>
          <p:cNvSpPr/>
          <p:nvPr/>
        </p:nvSpPr>
        <p:spPr>
          <a:xfrm>
            <a:off x="1658922" y="690513"/>
            <a:ext cx="4776712" cy="450310"/>
          </a:xfrm>
          <a:prstGeom prst="rect">
            <a:avLst/>
          </a:prstGeom>
          <a:noFill/>
          <a:ln>
            <a:noFill/>
          </a:ln>
        </p:spPr>
        <p:txBody>
          <a:bodyPr spcFirstLastPara="1" wrap="square" lIns="68569" tIns="34275" rIns="68569" bIns="34275" anchor="ctr" anchorCtr="0">
            <a:noAutofit/>
          </a:bodyPr>
          <a:lstStyle/>
          <a:p>
            <a:pPr algn="ctr"/>
            <a:r>
              <a:rPr lang="en-US" sz="3600" dirty="0">
                <a:ea typeface="Calibri"/>
                <a:cs typeface="Calibri"/>
                <a:sym typeface="Calibri"/>
              </a:rPr>
              <a:t>patent_claims_stats</a:t>
            </a:r>
            <a:endParaRPr sz="3600" dirty="0">
              <a:ea typeface="Calibri"/>
              <a:cs typeface="Calibri"/>
              <a:sym typeface="Calibri"/>
            </a:endParaRPr>
          </a:p>
        </p:txBody>
      </p:sp>
    </p:spTree>
    <p:extLst>
      <p:ext uri="{BB962C8B-B14F-4D97-AF65-F5344CB8AC3E}">
        <p14:creationId xmlns:p14="http://schemas.microsoft.com/office/powerpoint/2010/main" val="3392340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a:t>
            </a:fld>
            <a:endParaRPr lang="en-US" dirty="0"/>
          </a:p>
        </p:txBody>
      </p:sp>
      <p:pic>
        <p:nvPicPr>
          <p:cNvPr id="5" name="Picture 4"/>
          <p:cNvPicPr>
            <a:picLocks noChangeAspect="1"/>
          </p:cNvPicPr>
          <p:nvPr/>
        </p:nvPicPr>
        <p:blipFill>
          <a:blip r:embed="rId2"/>
          <a:stretch>
            <a:fillRect/>
          </a:stretch>
        </p:blipFill>
        <p:spPr>
          <a:xfrm>
            <a:off x="1325880" y="175460"/>
            <a:ext cx="5909310" cy="4477265"/>
          </a:xfrm>
          <a:prstGeom prst="rect">
            <a:avLst/>
          </a:prstGeom>
        </p:spPr>
      </p:pic>
    </p:spTree>
    <p:extLst>
      <p:ext uri="{BB962C8B-B14F-4D97-AF65-F5344CB8AC3E}">
        <p14:creationId xmlns:p14="http://schemas.microsoft.com/office/powerpoint/2010/main" val="399299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39</a:t>
            </a:fld>
            <a:endParaRPr lang="en-US" dirty="0"/>
          </a:p>
        </p:txBody>
      </p:sp>
      <p:sp>
        <p:nvSpPr>
          <p:cNvPr id="5" name="Rectangle 4"/>
          <p:cNvSpPr/>
          <p:nvPr/>
        </p:nvSpPr>
        <p:spPr>
          <a:xfrm>
            <a:off x="286317" y="1083644"/>
            <a:ext cx="3386761" cy="369332"/>
          </a:xfrm>
          <a:prstGeom prst="rect">
            <a:avLst/>
          </a:prstGeom>
        </p:spPr>
        <p:txBody>
          <a:bodyPr wrap="none">
            <a:spAutoFit/>
          </a:bodyPr>
          <a:lstStyle/>
          <a:p>
            <a:r>
              <a:rPr lang="en-US" dirty="0" smtClean="0"/>
              <a:t>application_cleaned_patented.csv</a:t>
            </a:r>
            <a:endParaRPr lang="en-US" dirty="0"/>
          </a:p>
        </p:txBody>
      </p:sp>
      <p:sp>
        <p:nvSpPr>
          <p:cNvPr id="6" name="Rectangle 5"/>
          <p:cNvSpPr/>
          <p:nvPr/>
        </p:nvSpPr>
        <p:spPr>
          <a:xfrm>
            <a:off x="286317" y="542518"/>
            <a:ext cx="2099036" cy="369332"/>
          </a:xfrm>
          <a:prstGeom prst="rect">
            <a:avLst/>
          </a:prstGeom>
        </p:spPr>
        <p:txBody>
          <a:bodyPr wrap="none">
            <a:spAutoFit/>
          </a:bodyPr>
          <a:lstStyle/>
          <a:p>
            <a:r>
              <a:rPr lang="en-US" dirty="0" smtClean="0"/>
              <a:t>application_data.csv</a:t>
            </a:r>
            <a:endParaRPr lang="en-US" dirty="0"/>
          </a:p>
        </p:txBody>
      </p:sp>
      <p:sp>
        <p:nvSpPr>
          <p:cNvPr id="7" name="Rectangle 6"/>
          <p:cNvSpPr/>
          <p:nvPr/>
        </p:nvSpPr>
        <p:spPr>
          <a:xfrm>
            <a:off x="358945" y="1690039"/>
            <a:ext cx="2403158" cy="369332"/>
          </a:xfrm>
          <a:prstGeom prst="rect">
            <a:avLst/>
          </a:prstGeom>
        </p:spPr>
        <p:txBody>
          <a:bodyPr wrap="none">
            <a:spAutoFit/>
          </a:bodyPr>
          <a:lstStyle/>
          <a:p>
            <a:r>
              <a:rPr lang="en-US" dirty="0" smtClean="0"/>
              <a:t>patent_claims_stats.csv</a:t>
            </a:r>
            <a:endParaRPr lang="en-US" dirty="0"/>
          </a:p>
        </p:txBody>
      </p:sp>
      <p:sp>
        <p:nvSpPr>
          <p:cNvPr id="8" name="Rectangle 7"/>
          <p:cNvSpPr/>
          <p:nvPr/>
        </p:nvSpPr>
        <p:spPr>
          <a:xfrm>
            <a:off x="5411230" y="357852"/>
            <a:ext cx="1344022" cy="369332"/>
          </a:xfrm>
          <a:prstGeom prst="rect">
            <a:avLst/>
          </a:prstGeom>
        </p:spPr>
        <p:txBody>
          <a:bodyPr wrap="none">
            <a:spAutoFit/>
          </a:bodyPr>
          <a:lstStyle/>
          <a:p>
            <a:r>
              <a:rPr lang="en-US" dirty="0" err="1"/>
              <a:t>patented_df</a:t>
            </a:r>
            <a:endParaRPr lang="en-US" dirty="0"/>
          </a:p>
        </p:txBody>
      </p:sp>
      <p:pic>
        <p:nvPicPr>
          <p:cNvPr id="9" name="Picture 8"/>
          <p:cNvPicPr>
            <a:picLocks noChangeAspect="1"/>
          </p:cNvPicPr>
          <p:nvPr/>
        </p:nvPicPr>
        <p:blipFill>
          <a:blip r:embed="rId3"/>
          <a:stretch>
            <a:fillRect/>
          </a:stretch>
        </p:blipFill>
        <p:spPr>
          <a:xfrm>
            <a:off x="4487749" y="764050"/>
            <a:ext cx="3721530" cy="1059312"/>
          </a:xfrm>
          <a:prstGeom prst="rect">
            <a:avLst/>
          </a:prstGeom>
        </p:spPr>
      </p:pic>
      <p:cxnSp>
        <p:nvCxnSpPr>
          <p:cNvPr id="3" name="Straight Arrow Connector 2"/>
          <p:cNvCxnSpPr>
            <a:stCxn id="6" idx="2"/>
          </p:cNvCxnSpPr>
          <p:nvPr/>
        </p:nvCxnSpPr>
        <p:spPr>
          <a:xfrm>
            <a:off x="1335835" y="911850"/>
            <a:ext cx="0" cy="171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ight Brace 9"/>
          <p:cNvSpPr/>
          <p:nvPr/>
        </p:nvSpPr>
        <p:spPr>
          <a:xfrm>
            <a:off x="3748519" y="542518"/>
            <a:ext cx="299545" cy="15220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4945283" y="2376917"/>
            <a:ext cx="2822824" cy="369332"/>
          </a:xfrm>
          <a:prstGeom prst="rect">
            <a:avLst/>
          </a:prstGeom>
        </p:spPr>
        <p:txBody>
          <a:bodyPr wrap="none">
            <a:spAutoFit/>
          </a:bodyPr>
          <a:lstStyle/>
          <a:p>
            <a:r>
              <a:rPr lang="en-US" dirty="0" err="1"/>
              <a:t>groupby</a:t>
            </a:r>
            <a:r>
              <a:rPr lang="en-US" dirty="0"/>
              <a:t>(['</a:t>
            </a:r>
            <a:r>
              <a:rPr lang="en-US" dirty="0" err="1"/>
              <a:t>patent_number</a:t>
            </a:r>
            <a:r>
              <a:rPr lang="en-US" dirty="0"/>
              <a:t>'])</a:t>
            </a:r>
          </a:p>
        </p:txBody>
      </p:sp>
      <p:cxnSp>
        <p:nvCxnSpPr>
          <p:cNvPr id="12" name="Straight Arrow Connector 11"/>
          <p:cNvCxnSpPr/>
          <p:nvPr/>
        </p:nvCxnSpPr>
        <p:spPr>
          <a:xfrm>
            <a:off x="6156293" y="1892283"/>
            <a:ext cx="0" cy="484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5208981" y="2861551"/>
            <a:ext cx="2054441" cy="1766021"/>
          </a:xfrm>
          <a:prstGeom prst="rect">
            <a:avLst/>
          </a:prstGeom>
        </p:spPr>
      </p:pic>
      <p:sp>
        <p:nvSpPr>
          <p:cNvPr id="15" name="Rectangle 14"/>
          <p:cNvSpPr/>
          <p:nvPr/>
        </p:nvSpPr>
        <p:spPr>
          <a:xfrm>
            <a:off x="2187627" y="3621450"/>
            <a:ext cx="2230098" cy="246221"/>
          </a:xfrm>
          <a:prstGeom prst="rect">
            <a:avLst/>
          </a:prstGeom>
        </p:spPr>
        <p:txBody>
          <a:bodyPr wrap="none">
            <a:spAutoFit/>
          </a:bodyPr>
          <a:lstStyle/>
          <a:p>
            <a:r>
              <a:rPr lang="en-US" sz="1000" dirty="0" err="1" smtClean="0"/>
              <a:t>p_word_ct</a:t>
            </a:r>
            <a:r>
              <a:rPr lang="en-US" sz="1000" dirty="0" smtClean="0"/>
              <a:t> = </a:t>
            </a:r>
            <a:r>
              <a:rPr lang="en-US" sz="1000" dirty="0" err="1" smtClean="0"/>
              <a:t>p.agg</a:t>
            </a:r>
            <a:r>
              <a:rPr lang="en-US" sz="1000" dirty="0" smtClean="0"/>
              <a:t>({"</a:t>
            </a:r>
            <a:r>
              <a:rPr lang="en-US" sz="1000" dirty="0" err="1" smtClean="0"/>
              <a:t>word_ct</a:t>
            </a:r>
            <a:r>
              <a:rPr lang="en-US" sz="1000" dirty="0" smtClean="0"/>
              <a:t>": "sum"})</a:t>
            </a:r>
            <a:endParaRPr lang="en-US" sz="1000" dirty="0"/>
          </a:p>
        </p:txBody>
      </p:sp>
      <p:cxnSp>
        <p:nvCxnSpPr>
          <p:cNvPr id="17" name="Straight Arrow Connector 16"/>
          <p:cNvCxnSpPr>
            <a:stCxn id="14" idx="1"/>
          </p:cNvCxnSpPr>
          <p:nvPr/>
        </p:nvCxnSpPr>
        <p:spPr>
          <a:xfrm flipH="1" flipV="1">
            <a:off x="4487749" y="3744561"/>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187627" y="3867671"/>
            <a:ext cx="2143536" cy="246221"/>
          </a:xfrm>
          <a:prstGeom prst="rect">
            <a:avLst/>
          </a:prstGeom>
        </p:spPr>
        <p:txBody>
          <a:bodyPr wrap="none">
            <a:spAutoFit/>
          </a:bodyPr>
          <a:lstStyle/>
          <a:p>
            <a:r>
              <a:rPr lang="en-US" sz="1000" dirty="0" err="1"/>
              <a:t>p_char_ct</a:t>
            </a:r>
            <a:r>
              <a:rPr lang="en-US" sz="1000" dirty="0"/>
              <a:t> = </a:t>
            </a:r>
            <a:r>
              <a:rPr lang="en-US" sz="1000" dirty="0" err="1"/>
              <a:t>p.agg</a:t>
            </a:r>
            <a:r>
              <a:rPr lang="en-US" sz="1000" dirty="0"/>
              <a:t>({"</a:t>
            </a:r>
            <a:r>
              <a:rPr lang="en-US" sz="1000" dirty="0" err="1"/>
              <a:t>char_ct</a:t>
            </a:r>
            <a:r>
              <a:rPr lang="en-US" sz="1000" dirty="0"/>
              <a:t>": "sum"})</a:t>
            </a:r>
          </a:p>
        </p:txBody>
      </p:sp>
      <p:sp>
        <p:nvSpPr>
          <p:cNvPr id="20" name="Rectangle 19"/>
          <p:cNvSpPr/>
          <p:nvPr/>
        </p:nvSpPr>
        <p:spPr>
          <a:xfrm>
            <a:off x="115072" y="3683005"/>
            <a:ext cx="1229824" cy="246221"/>
          </a:xfrm>
          <a:prstGeom prst="rect">
            <a:avLst/>
          </a:prstGeom>
        </p:spPr>
        <p:txBody>
          <a:bodyPr wrap="none">
            <a:spAutoFit/>
          </a:bodyPr>
          <a:lstStyle/>
          <a:p>
            <a:r>
              <a:rPr lang="en-US" sz="1000" dirty="0" err="1"/>
              <a:t>claims_summary_df</a:t>
            </a:r>
            <a:endParaRPr lang="en-US" sz="1000" dirty="0"/>
          </a:p>
        </p:txBody>
      </p:sp>
      <p:cxnSp>
        <p:nvCxnSpPr>
          <p:cNvPr id="21" name="Straight Arrow Connector 20"/>
          <p:cNvCxnSpPr/>
          <p:nvPr/>
        </p:nvCxnSpPr>
        <p:spPr>
          <a:xfrm flipH="1" flipV="1">
            <a:off x="1443648" y="3867670"/>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25154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40</a:t>
            </a:fld>
            <a:endParaRPr lang="en-US" dirty="0"/>
          </a:p>
        </p:txBody>
      </p:sp>
      <p:sp>
        <p:nvSpPr>
          <p:cNvPr id="5" name="Rectangle 4"/>
          <p:cNvSpPr/>
          <p:nvPr/>
        </p:nvSpPr>
        <p:spPr>
          <a:xfrm>
            <a:off x="3378068" y="250856"/>
            <a:ext cx="2072555" cy="369332"/>
          </a:xfrm>
          <a:prstGeom prst="rect">
            <a:avLst/>
          </a:prstGeom>
        </p:spPr>
        <p:txBody>
          <a:bodyPr wrap="none">
            <a:spAutoFit/>
          </a:bodyPr>
          <a:lstStyle/>
          <a:p>
            <a:r>
              <a:rPr lang="en-US" dirty="0" err="1"/>
              <a:t>claims_summary_df</a:t>
            </a:r>
            <a:endParaRPr lang="en-US" dirty="0"/>
          </a:p>
        </p:txBody>
      </p:sp>
      <p:pic>
        <p:nvPicPr>
          <p:cNvPr id="6" name="Picture 5"/>
          <p:cNvPicPr>
            <a:picLocks noChangeAspect="1"/>
          </p:cNvPicPr>
          <p:nvPr/>
        </p:nvPicPr>
        <p:blipFill>
          <a:blip r:embed="rId2"/>
          <a:stretch>
            <a:fillRect/>
          </a:stretch>
        </p:blipFill>
        <p:spPr>
          <a:xfrm>
            <a:off x="228600" y="836230"/>
            <a:ext cx="8915400" cy="3581400"/>
          </a:xfrm>
          <a:prstGeom prst="rect">
            <a:avLst/>
          </a:prstGeom>
        </p:spPr>
      </p:pic>
      <p:sp>
        <p:nvSpPr>
          <p:cNvPr id="7" name="Rectangle 6"/>
          <p:cNvSpPr/>
          <p:nvPr/>
        </p:nvSpPr>
        <p:spPr>
          <a:xfrm>
            <a:off x="0" y="621968"/>
            <a:ext cx="1553630" cy="215444"/>
          </a:xfrm>
          <a:prstGeom prst="rect">
            <a:avLst/>
          </a:prstGeom>
        </p:spPr>
        <p:txBody>
          <a:bodyPr wrap="none">
            <a:spAutoFit/>
          </a:bodyPr>
          <a:lstStyle/>
          <a:p>
            <a:r>
              <a:rPr lang="en-US" sz="800" dirty="0" smtClean="0">
                <a:solidFill>
                  <a:srgbClr val="FF0000"/>
                </a:solidFill>
              </a:rPr>
              <a:t>For each distinct patent number:</a:t>
            </a:r>
            <a:endParaRPr lang="en-US" sz="800" dirty="0">
              <a:solidFill>
                <a:srgbClr val="FF0000"/>
              </a:solidFill>
            </a:endParaRPr>
          </a:p>
        </p:txBody>
      </p:sp>
    </p:spTree>
    <p:extLst>
      <p:ext uri="{BB962C8B-B14F-4D97-AF65-F5344CB8AC3E}">
        <p14:creationId xmlns:p14="http://schemas.microsoft.com/office/powerpoint/2010/main" val="1586177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41</a:t>
            </a:fld>
            <a:endParaRPr lang="en-US" dirty="0"/>
          </a:p>
        </p:txBody>
      </p:sp>
      <p:pic>
        <p:nvPicPr>
          <p:cNvPr id="5" name="Picture 4"/>
          <p:cNvPicPr>
            <a:picLocks noChangeAspect="1"/>
          </p:cNvPicPr>
          <p:nvPr/>
        </p:nvPicPr>
        <p:blipFill>
          <a:blip r:embed="rId2"/>
          <a:stretch>
            <a:fillRect/>
          </a:stretch>
        </p:blipFill>
        <p:spPr>
          <a:xfrm>
            <a:off x="611734" y="1588376"/>
            <a:ext cx="3648075" cy="1714500"/>
          </a:xfrm>
          <a:prstGeom prst="rect">
            <a:avLst/>
          </a:prstGeom>
        </p:spPr>
      </p:pic>
      <p:pic>
        <p:nvPicPr>
          <p:cNvPr id="6" name="Picture 5"/>
          <p:cNvPicPr>
            <a:picLocks noChangeAspect="1"/>
          </p:cNvPicPr>
          <p:nvPr/>
        </p:nvPicPr>
        <p:blipFill>
          <a:blip r:embed="rId3"/>
          <a:stretch>
            <a:fillRect/>
          </a:stretch>
        </p:blipFill>
        <p:spPr>
          <a:xfrm>
            <a:off x="4810617" y="1314450"/>
            <a:ext cx="4410075" cy="2514600"/>
          </a:xfrm>
          <a:prstGeom prst="rect">
            <a:avLst/>
          </a:prstGeom>
        </p:spPr>
      </p:pic>
    </p:spTree>
    <p:extLst>
      <p:ext uri="{BB962C8B-B14F-4D97-AF65-F5344CB8AC3E}">
        <p14:creationId xmlns:p14="http://schemas.microsoft.com/office/powerpoint/2010/main" val="2759145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42</a:t>
            </a:fld>
            <a:endParaRPr lang="en-US" dirty="0"/>
          </a:p>
        </p:txBody>
      </p:sp>
      <p:pic>
        <p:nvPicPr>
          <p:cNvPr id="5" name="Picture 4"/>
          <p:cNvPicPr>
            <a:picLocks noChangeAspect="1"/>
          </p:cNvPicPr>
          <p:nvPr/>
        </p:nvPicPr>
        <p:blipFill>
          <a:blip r:embed="rId2"/>
          <a:stretch>
            <a:fillRect/>
          </a:stretch>
        </p:blipFill>
        <p:spPr>
          <a:xfrm>
            <a:off x="579383" y="1283904"/>
            <a:ext cx="3790208" cy="1546006"/>
          </a:xfrm>
          <a:prstGeom prst="rect">
            <a:avLst/>
          </a:prstGeom>
        </p:spPr>
      </p:pic>
      <p:pic>
        <p:nvPicPr>
          <p:cNvPr id="6" name="Picture 5"/>
          <p:cNvPicPr>
            <a:picLocks noChangeAspect="1"/>
          </p:cNvPicPr>
          <p:nvPr/>
        </p:nvPicPr>
        <p:blipFill>
          <a:blip r:embed="rId3"/>
          <a:stretch>
            <a:fillRect/>
          </a:stretch>
        </p:blipFill>
        <p:spPr>
          <a:xfrm>
            <a:off x="4481348" y="1176994"/>
            <a:ext cx="4343400" cy="2600325"/>
          </a:xfrm>
          <a:prstGeom prst="rect">
            <a:avLst/>
          </a:prstGeom>
        </p:spPr>
      </p:pic>
    </p:spTree>
    <p:extLst>
      <p:ext uri="{BB962C8B-B14F-4D97-AF65-F5344CB8AC3E}">
        <p14:creationId xmlns:p14="http://schemas.microsoft.com/office/powerpoint/2010/main" val="76214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43</a:t>
            </a:fld>
            <a:endParaRPr lang="en-US" dirty="0"/>
          </a:p>
        </p:txBody>
      </p:sp>
      <p:pic>
        <p:nvPicPr>
          <p:cNvPr id="2" name="Picture 1"/>
          <p:cNvPicPr>
            <a:picLocks noChangeAspect="1"/>
          </p:cNvPicPr>
          <p:nvPr/>
        </p:nvPicPr>
        <p:blipFill>
          <a:blip r:embed="rId2"/>
          <a:stretch>
            <a:fillRect/>
          </a:stretch>
        </p:blipFill>
        <p:spPr>
          <a:xfrm>
            <a:off x="419100" y="1695450"/>
            <a:ext cx="4152900" cy="1752600"/>
          </a:xfrm>
          <a:prstGeom prst="rect">
            <a:avLst/>
          </a:prstGeom>
        </p:spPr>
      </p:pic>
      <p:pic>
        <p:nvPicPr>
          <p:cNvPr id="3" name="Picture 2"/>
          <p:cNvPicPr>
            <a:picLocks noChangeAspect="1"/>
          </p:cNvPicPr>
          <p:nvPr/>
        </p:nvPicPr>
        <p:blipFill>
          <a:blip r:embed="rId3"/>
          <a:stretch>
            <a:fillRect/>
          </a:stretch>
        </p:blipFill>
        <p:spPr>
          <a:xfrm>
            <a:off x="4831467" y="1267317"/>
            <a:ext cx="4105275" cy="2466975"/>
          </a:xfrm>
          <a:prstGeom prst="rect">
            <a:avLst/>
          </a:prstGeom>
        </p:spPr>
      </p:pic>
    </p:spTree>
    <p:extLst>
      <p:ext uri="{BB962C8B-B14F-4D97-AF65-F5344CB8AC3E}">
        <p14:creationId xmlns:p14="http://schemas.microsoft.com/office/powerpoint/2010/main" val="1323895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25 claims, 135 words in each claim and 873 characters in each claim</a:t>
            </a:r>
            <a:endParaRPr lang="en-US" dirty="0"/>
          </a:p>
        </p:txBody>
      </p:sp>
      <p:sp>
        <p:nvSpPr>
          <p:cNvPr id="3" name="Subtitle 2"/>
          <p:cNvSpPr>
            <a:spLocks noGrp="1"/>
          </p:cNvSpPr>
          <p:nvPr>
            <p:ph type="subTitle" idx="1"/>
          </p:nvPr>
        </p:nvSpPr>
        <p:spPr>
          <a:xfrm>
            <a:off x="2286000" y="450533"/>
            <a:ext cx="4244340" cy="425767"/>
          </a:xfrm>
        </p:spPr>
        <p:txBody>
          <a:bodyPr>
            <a:noAutofit/>
          </a:bodyPr>
          <a:lstStyle/>
          <a:p>
            <a:r>
              <a:rPr lang="en-US" b="1" i="1" u="sng" dirty="0" smtClean="0">
                <a:solidFill>
                  <a:srgbClr val="D9AB39"/>
                </a:solidFill>
                <a:effectLst>
                  <a:outerShdw blurRad="38100" dist="38100" dir="2700000" algn="tl">
                    <a:srgbClr val="000000">
                      <a:alpha val="43137"/>
                    </a:srgbClr>
                  </a:outerShdw>
                </a:effectLst>
              </a:rPr>
              <a:t>Golden Rule</a:t>
            </a:r>
            <a:endParaRPr lang="en-US" b="1" i="1" u="sng" dirty="0">
              <a:solidFill>
                <a:srgbClr val="D9AB39"/>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44</a:t>
            </a:fld>
            <a:endParaRPr lang="en-US" dirty="0"/>
          </a:p>
        </p:txBody>
      </p:sp>
      <p:sp>
        <p:nvSpPr>
          <p:cNvPr id="5" name="TextBox 4"/>
          <p:cNvSpPr txBox="1"/>
          <p:nvPr/>
        </p:nvSpPr>
        <p:spPr>
          <a:xfrm>
            <a:off x="281229" y="81201"/>
            <a:ext cx="4466031" cy="369332"/>
          </a:xfrm>
          <a:prstGeom prst="rect">
            <a:avLst/>
          </a:prstGeom>
          <a:noFill/>
        </p:spPr>
        <p:txBody>
          <a:bodyPr wrap="none" rtlCol="0">
            <a:spAutoFit/>
          </a:bodyPr>
          <a:lstStyle/>
          <a:p>
            <a:r>
              <a:rPr lang="en-US" dirty="0" smtClean="0">
                <a:solidFill>
                  <a:srgbClr val="FF0000"/>
                </a:solidFill>
              </a:rPr>
              <a:t>What makes the examiner most comfortable?</a:t>
            </a:r>
            <a:endParaRPr lang="en-US" dirty="0">
              <a:solidFill>
                <a:srgbClr val="FF0000"/>
              </a:solidFill>
            </a:endParaRPr>
          </a:p>
        </p:txBody>
      </p:sp>
    </p:spTree>
    <p:extLst>
      <p:ext uri="{BB962C8B-B14F-4D97-AF65-F5344CB8AC3E}">
        <p14:creationId xmlns:p14="http://schemas.microsoft.com/office/powerpoint/2010/main" val="1709195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06E12CD-FCB1-464E-A775-0B83FDDACE03}" type="slidenum">
              <a:rPr lang="en-US" smtClean="0"/>
              <a:pPr/>
              <a:t>45</a:t>
            </a:fld>
            <a:endParaRPr lang="en-US" dirty="0"/>
          </a:p>
        </p:txBody>
      </p:sp>
    </p:spTree>
    <p:extLst>
      <p:ext uri="{BB962C8B-B14F-4D97-AF65-F5344CB8AC3E}">
        <p14:creationId xmlns:p14="http://schemas.microsoft.com/office/powerpoint/2010/main" val="11923440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37"/>
          <p:cNvGrpSpPr/>
          <p:nvPr/>
        </p:nvGrpSpPr>
        <p:grpSpPr>
          <a:xfrm>
            <a:off x="282468" y="183472"/>
            <a:ext cx="8579165" cy="4619104"/>
            <a:chOff x="376624" y="244629"/>
            <a:chExt cx="11438886" cy="6158805"/>
          </a:xfrm>
        </p:grpSpPr>
        <p:grpSp>
          <p:nvGrpSpPr>
            <p:cNvPr id="239" name="Google Shape;239;p37"/>
            <p:cNvGrpSpPr/>
            <p:nvPr/>
          </p:nvGrpSpPr>
          <p:grpSpPr>
            <a:xfrm>
              <a:off x="1917985" y="1044988"/>
              <a:ext cx="8356487" cy="5358446"/>
              <a:chOff x="1263452" y="330199"/>
              <a:chExt cx="9665148" cy="6197601"/>
            </a:xfrm>
          </p:grpSpPr>
          <p:pic>
            <p:nvPicPr>
              <p:cNvPr id="240" name="Google Shape;240;p37" descr="https://lh6.googleusercontent.com/5Hd8IJjgNqbei6gXrEcblDW6fNEjLsoKooA3GUMpPULfaquYNFJ3_oz9HR6F1MF_Cvhk0b9K0LGaP_7aNjqOBFYC43uBrphAwSqZxGEvxQUuIRyRdvto_d7ThaEWiPsVCNV8LfxGNEg"/>
              <p:cNvPicPr preferRelativeResize="0"/>
              <p:nvPr/>
            </p:nvPicPr>
            <p:blipFill rotWithShape="1">
              <a:blip r:embed="rId3">
                <a:alphaModFix/>
              </a:blip>
              <a:srcRect/>
              <a:stretch/>
            </p:blipFill>
            <p:spPr>
              <a:xfrm>
                <a:off x="1263452" y="330201"/>
                <a:ext cx="9665100" cy="6197599"/>
              </a:xfrm>
              <a:prstGeom prst="rect">
                <a:avLst/>
              </a:prstGeom>
              <a:noFill/>
              <a:ln>
                <a:noFill/>
              </a:ln>
              <a:effectLst>
                <a:outerShdw blurRad="50800" dist="127000" dir="2700000" algn="tl" rotWithShape="0">
                  <a:srgbClr val="000000">
                    <a:alpha val="20000"/>
                  </a:srgbClr>
                </a:outerShdw>
              </a:effectLst>
            </p:spPr>
          </p:pic>
          <p:sp>
            <p:nvSpPr>
              <p:cNvPr id="241" name="Google Shape;241;p37"/>
              <p:cNvSpPr/>
              <p:nvPr/>
            </p:nvSpPr>
            <p:spPr>
              <a:xfrm>
                <a:off x="7340600" y="330199"/>
                <a:ext cx="3588000" cy="558900"/>
              </a:xfrm>
              <a:prstGeom prst="rect">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grpSp>
        <p:sp>
          <p:nvSpPr>
            <p:cNvPr id="242" name="Google Shape;242;p37"/>
            <p:cNvSpPr/>
            <p:nvPr/>
          </p:nvSpPr>
          <p:spPr>
            <a:xfrm rot="-4820948" flipH="1">
              <a:off x="5241667" y="1064881"/>
              <a:ext cx="2941996" cy="6094745"/>
            </a:xfrm>
            <a:custGeom>
              <a:avLst/>
              <a:gdLst/>
              <a:ahLst/>
              <a:cxnLst/>
              <a:rect l="l" t="t" r="r" b="b"/>
              <a:pathLst>
                <a:path w="2944528" h="6099989" extrusionOk="0">
                  <a:moveTo>
                    <a:pt x="788496" y="1002533"/>
                  </a:moveTo>
                  <a:lnTo>
                    <a:pt x="1364" y="5655229"/>
                  </a:lnTo>
                  <a:cubicBezTo>
                    <a:pt x="-7507" y="5707660"/>
                    <a:pt x="27807" y="5757355"/>
                    <a:pt x="80238" y="5766225"/>
                  </a:cubicBezTo>
                  <a:lnTo>
                    <a:pt x="2045036" y="6098625"/>
                  </a:lnTo>
                  <a:cubicBezTo>
                    <a:pt x="2097467" y="6107495"/>
                    <a:pt x="2147162" y="6072182"/>
                    <a:pt x="2156032" y="6019751"/>
                  </a:cubicBezTo>
                  <a:lnTo>
                    <a:pt x="2943164" y="1367055"/>
                  </a:lnTo>
                  <a:cubicBezTo>
                    <a:pt x="2952034" y="1314624"/>
                    <a:pt x="2916721" y="1264929"/>
                    <a:pt x="2864290" y="1256059"/>
                  </a:cubicBezTo>
                  <a:lnTo>
                    <a:pt x="1233019" y="980084"/>
                  </a:lnTo>
                  <a:lnTo>
                    <a:pt x="1021240" y="0"/>
                  </a:lnTo>
                  <a:lnTo>
                    <a:pt x="1021240" y="944256"/>
                  </a:lnTo>
                  <a:lnTo>
                    <a:pt x="899492" y="923659"/>
                  </a:lnTo>
                  <a:cubicBezTo>
                    <a:pt x="847061" y="914789"/>
                    <a:pt x="797366" y="950102"/>
                    <a:pt x="788496" y="1002533"/>
                  </a:cubicBezTo>
                  <a:close/>
                </a:path>
              </a:pathLst>
            </a:custGeom>
            <a:solidFill>
              <a:schemeClr val="accent4">
                <a:alpha val="89800"/>
              </a:schemeClr>
            </a:solidFill>
            <a:ln>
              <a:noFill/>
            </a:ln>
          </p:spPr>
          <p:txBody>
            <a:bodyPr spcFirstLastPara="1" wrap="square" lIns="205725" tIns="68569" rIns="205725" bIns="68569" anchor="ctr" anchorCtr="0">
              <a:noAutofit/>
            </a:bodyPr>
            <a:lstStyle/>
            <a:p>
              <a:pPr algn="ctr"/>
              <a:endParaRPr sz="1050">
                <a:solidFill>
                  <a:schemeClr val="dk1"/>
                </a:solidFill>
                <a:latin typeface="Quattrocento Sans"/>
                <a:ea typeface="Quattrocento Sans"/>
                <a:cs typeface="Quattrocento Sans"/>
                <a:sym typeface="Quattrocento Sans"/>
              </a:endParaRPr>
            </a:p>
          </p:txBody>
        </p:sp>
        <p:cxnSp>
          <p:nvCxnSpPr>
            <p:cNvPr id="243" name="Google Shape;243;p37"/>
            <p:cNvCxnSpPr/>
            <p:nvPr/>
          </p:nvCxnSpPr>
          <p:spPr>
            <a:xfrm>
              <a:off x="497457" y="510684"/>
              <a:ext cx="11197200" cy="0"/>
            </a:xfrm>
            <a:prstGeom prst="straightConnector1">
              <a:avLst/>
            </a:prstGeom>
            <a:noFill/>
            <a:ln w="9525" cap="flat" cmpd="sng">
              <a:solidFill>
                <a:schemeClr val="dk1"/>
              </a:solidFill>
              <a:prstDash val="solid"/>
              <a:miter lim="800000"/>
              <a:headEnd type="oval" w="med" len="med"/>
              <a:tailEnd type="oval" w="med" len="med"/>
            </a:ln>
          </p:spPr>
        </p:cxnSp>
        <p:sp>
          <p:nvSpPr>
            <p:cNvPr id="244" name="Google Shape;244;p37"/>
            <p:cNvSpPr/>
            <p:nvPr/>
          </p:nvSpPr>
          <p:spPr>
            <a:xfrm>
              <a:off x="4025900" y="244629"/>
              <a:ext cx="4140300" cy="532200"/>
            </a:xfrm>
            <a:prstGeom prst="roundRect">
              <a:avLst>
                <a:gd name="adj" fmla="val 50000"/>
              </a:avLst>
            </a:prstGeom>
            <a:solidFill>
              <a:srgbClr val="FFC000"/>
            </a:solidFill>
            <a:ln>
              <a:noFill/>
            </a:ln>
          </p:spPr>
          <p:txBody>
            <a:bodyPr spcFirstLastPara="1" wrap="square" lIns="68569" tIns="34275" rIns="68569" bIns="34275" anchor="ctr" anchorCtr="0">
              <a:noAutofit/>
            </a:bodyPr>
            <a:lstStyle/>
            <a:p>
              <a:pPr algn="ctr"/>
              <a:r>
                <a:rPr lang="en-US" sz="1350" b="1">
                  <a:solidFill>
                    <a:schemeClr val="dk1"/>
                  </a:solidFill>
                  <a:latin typeface="Century Gothic"/>
                  <a:ea typeface="Century Gothic"/>
                  <a:cs typeface="Century Gothic"/>
                  <a:sym typeface="Century Gothic"/>
                </a:rPr>
                <a:t>HOW TO USE THIS SLIDE</a:t>
              </a:r>
              <a:endParaRPr sz="1350" b="1">
                <a:solidFill>
                  <a:schemeClr val="dk1"/>
                </a:solidFill>
                <a:latin typeface="Century Gothic"/>
                <a:ea typeface="Century Gothic"/>
                <a:cs typeface="Century Gothic"/>
                <a:sym typeface="Century Gothic"/>
              </a:endParaRPr>
            </a:p>
          </p:txBody>
        </p:sp>
        <p:sp>
          <p:nvSpPr>
            <p:cNvPr id="245" name="Google Shape;245;p37"/>
            <p:cNvSpPr/>
            <p:nvPr/>
          </p:nvSpPr>
          <p:spPr>
            <a:xfrm>
              <a:off x="8005271" y="349855"/>
              <a:ext cx="321600" cy="321600"/>
            </a:xfrm>
            <a:prstGeom prst="ellipse">
              <a:avLst/>
            </a:prstGeom>
            <a:noFill/>
            <a:ln w="12700" cap="flat" cmpd="sng">
              <a:solidFill>
                <a:srgbClr val="FFD966"/>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sp>
          <p:nvSpPr>
            <p:cNvPr id="246" name="Google Shape;246;p37"/>
            <p:cNvSpPr/>
            <p:nvPr/>
          </p:nvSpPr>
          <p:spPr>
            <a:xfrm>
              <a:off x="3865072" y="349855"/>
              <a:ext cx="321600" cy="321600"/>
            </a:xfrm>
            <a:prstGeom prst="ellipse">
              <a:avLst/>
            </a:prstGeom>
            <a:noFill/>
            <a:ln w="12700" cap="flat" cmpd="sng">
              <a:solidFill>
                <a:srgbClr val="FFD966"/>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sp>
          <p:nvSpPr>
            <p:cNvPr id="247" name="Google Shape;247;p37"/>
            <p:cNvSpPr/>
            <p:nvPr/>
          </p:nvSpPr>
          <p:spPr>
            <a:xfrm>
              <a:off x="6916485" y="3431994"/>
              <a:ext cx="509808" cy="513532"/>
            </a:xfrm>
            <a:custGeom>
              <a:avLst/>
              <a:gdLst/>
              <a:ahLst/>
              <a:cxnLst/>
              <a:rect l="l" t="t" r="r" b="b"/>
              <a:pathLst>
                <a:path w="688" h="688" extrusionOk="0">
                  <a:moveTo>
                    <a:pt x="433" y="568"/>
                  </a:moveTo>
                  <a:lnTo>
                    <a:pt x="254" y="568"/>
                  </a:lnTo>
                  <a:lnTo>
                    <a:pt x="250" y="568"/>
                  </a:lnTo>
                  <a:lnTo>
                    <a:pt x="248" y="567"/>
                  </a:lnTo>
                  <a:lnTo>
                    <a:pt x="245" y="566"/>
                  </a:lnTo>
                  <a:lnTo>
                    <a:pt x="243" y="564"/>
                  </a:lnTo>
                  <a:lnTo>
                    <a:pt x="242" y="562"/>
                  </a:lnTo>
                  <a:lnTo>
                    <a:pt x="240" y="560"/>
                  </a:lnTo>
                  <a:lnTo>
                    <a:pt x="240" y="556"/>
                  </a:lnTo>
                  <a:lnTo>
                    <a:pt x="239" y="553"/>
                  </a:lnTo>
                  <a:lnTo>
                    <a:pt x="240" y="551"/>
                  </a:lnTo>
                  <a:lnTo>
                    <a:pt x="240" y="548"/>
                  </a:lnTo>
                  <a:lnTo>
                    <a:pt x="242" y="546"/>
                  </a:lnTo>
                  <a:lnTo>
                    <a:pt x="243" y="544"/>
                  </a:lnTo>
                  <a:lnTo>
                    <a:pt x="245" y="541"/>
                  </a:lnTo>
                  <a:lnTo>
                    <a:pt x="248" y="539"/>
                  </a:lnTo>
                  <a:lnTo>
                    <a:pt x="250" y="539"/>
                  </a:lnTo>
                  <a:lnTo>
                    <a:pt x="254" y="538"/>
                  </a:lnTo>
                  <a:lnTo>
                    <a:pt x="328" y="538"/>
                  </a:lnTo>
                  <a:lnTo>
                    <a:pt x="328" y="300"/>
                  </a:lnTo>
                  <a:lnTo>
                    <a:pt x="283" y="300"/>
                  </a:lnTo>
                  <a:lnTo>
                    <a:pt x="280" y="299"/>
                  </a:lnTo>
                  <a:lnTo>
                    <a:pt x="278" y="299"/>
                  </a:lnTo>
                  <a:lnTo>
                    <a:pt x="275" y="296"/>
                  </a:lnTo>
                  <a:lnTo>
                    <a:pt x="273" y="295"/>
                  </a:lnTo>
                  <a:lnTo>
                    <a:pt x="272" y="293"/>
                  </a:lnTo>
                  <a:lnTo>
                    <a:pt x="270" y="290"/>
                  </a:lnTo>
                  <a:lnTo>
                    <a:pt x="270" y="288"/>
                  </a:lnTo>
                  <a:lnTo>
                    <a:pt x="269" y="285"/>
                  </a:lnTo>
                  <a:lnTo>
                    <a:pt x="270" y="281"/>
                  </a:lnTo>
                  <a:lnTo>
                    <a:pt x="270" y="278"/>
                  </a:lnTo>
                  <a:lnTo>
                    <a:pt x="272" y="276"/>
                  </a:lnTo>
                  <a:lnTo>
                    <a:pt x="273" y="274"/>
                  </a:lnTo>
                  <a:lnTo>
                    <a:pt x="275" y="272"/>
                  </a:lnTo>
                  <a:lnTo>
                    <a:pt x="278" y="271"/>
                  </a:lnTo>
                  <a:lnTo>
                    <a:pt x="280" y="270"/>
                  </a:lnTo>
                  <a:lnTo>
                    <a:pt x="283" y="270"/>
                  </a:lnTo>
                  <a:lnTo>
                    <a:pt x="343" y="270"/>
                  </a:lnTo>
                  <a:lnTo>
                    <a:pt x="347" y="270"/>
                  </a:lnTo>
                  <a:lnTo>
                    <a:pt x="350" y="271"/>
                  </a:lnTo>
                  <a:lnTo>
                    <a:pt x="352" y="272"/>
                  </a:lnTo>
                  <a:lnTo>
                    <a:pt x="354" y="274"/>
                  </a:lnTo>
                  <a:lnTo>
                    <a:pt x="356" y="276"/>
                  </a:lnTo>
                  <a:lnTo>
                    <a:pt x="357" y="278"/>
                  </a:lnTo>
                  <a:lnTo>
                    <a:pt x="358" y="281"/>
                  </a:lnTo>
                  <a:lnTo>
                    <a:pt x="358" y="285"/>
                  </a:lnTo>
                  <a:lnTo>
                    <a:pt x="358" y="538"/>
                  </a:lnTo>
                  <a:lnTo>
                    <a:pt x="433" y="538"/>
                  </a:lnTo>
                  <a:lnTo>
                    <a:pt x="437" y="539"/>
                  </a:lnTo>
                  <a:lnTo>
                    <a:pt x="439" y="539"/>
                  </a:lnTo>
                  <a:lnTo>
                    <a:pt x="442" y="541"/>
                  </a:lnTo>
                  <a:lnTo>
                    <a:pt x="444" y="544"/>
                  </a:lnTo>
                  <a:lnTo>
                    <a:pt x="446" y="546"/>
                  </a:lnTo>
                  <a:lnTo>
                    <a:pt x="447" y="548"/>
                  </a:lnTo>
                  <a:lnTo>
                    <a:pt x="448" y="551"/>
                  </a:lnTo>
                  <a:lnTo>
                    <a:pt x="448" y="553"/>
                  </a:lnTo>
                  <a:lnTo>
                    <a:pt x="448" y="556"/>
                  </a:lnTo>
                  <a:lnTo>
                    <a:pt x="447" y="560"/>
                  </a:lnTo>
                  <a:lnTo>
                    <a:pt x="446" y="562"/>
                  </a:lnTo>
                  <a:lnTo>
                    <a:pt x="444" y="564"/>
                  </a:lnTo>
                  <a:lnTo>
                    <a:pt x="442" y="566"/>
                  </a:lnTo>
                  <a:lnTo>
                    <a:pt x="439" y="567"/>
                  </a:lnTo>
                  <a:lnTo>
                    <a:pt x="437" y="568"/>
                  </a:lnTo>
                  <a:lnTo>
                    <a:pt x="433" y="568"/>
                  </a:lnTo>
                  <a:close/>
                  <a:moveTo>
                    <a:pt x="328" y="120"/>
                  </a:moveTo>
                  <a:lnTo>
                    <a:pt x="335" y="120"/>
                  </a:lnTo>
                  <a:lnTo>
                    <a:pt x="340" y="122"/>
                  </a:lnTo>
                  <a:lnTo>
                    <a:pt x="346" y="125"/>
                  </a:lnTo>
                  <a:lnTo>
                    <a:pt x="350" y="128"/>
                  </a:lnTo>
                  <a:lnTo>
                    <a:pt x="353" y="133"/>
                  </a:lnTo>
                  <a:lnTo>
                    <a:pt x="356" y="138"/>
                  </a:lnTo>
                  <a:lnTo>
                    <a:pt x="358" y="143"/>
                  </a:lnTo>
                  <a:lnTo>
                    <a:pt x="358" y="150"/>
                  </a:lnTo>
                  <a:lnTo>
                    <a:pt x="358" y="155"/>
                  </a:lnTo>
                  <a:lnTo>
                    <a:pt x="356" y="162"/>
                  </a:lnTo>
                  <a:lnTo>
                    <a:pt x="353" y="166"/>
                  </a:lnTo>
                  <a:lnTo>
                    <a:pt x="350" y="171"/>
                  </a:lnTo>
                  <a:lnTo>
                    <a:pt x="346" y="174"/>
                  </a:lnTo>
                  <a:lnTo>
                    <a:pt x="340" y="178"/>
                  </a:lnTo>
                  <a:lnTo>
                    <a:pt x="335" y="179"/>
                  </a:lnTo>
                  <a:lnTo>
                    <a:pt x="328" y="180"/>
                  </a:lnTo>
                  <a:lnTo>
                    <a:pt x="323" y="179"/>
                  </a:lnTo>
                  <a:lnTo>
                    <a:pt x="317" y="178"/>
                  </a:lnTo>
                  <a:lnTo>
                    <a:pt x="312" y="174"/>
                  </a:lnTo>
                  <a:lnTo>
                    <a:pt x="307" y="171"/>
                  </a:lnTo>
                  <a:lnTo>
                    <a:pt x="304" y="166"/>
                  </a:lnTo>
                  <a:lnTo>
                    <a:pt x="301" y="162"/>
                  </a:lnTo>
                  <a:lnTo>
                    <a:pt x="300" y="155"/>
                  </a:lnTo>
                  <a:lnTo>
                    <a:pt x="298" y="150"/>
                  </a:lnTo>
                  <a:lnTo>
                    <a:pt x="300" y="143"/>
                  </a:lnTo>
                  <a:lnTo>
                    <a:pt x="301" y="138"/>
                  </a:lnTo>
                  <a:lnTo>
                    <a:pt x="304" y="133"/>
                  </a:lnTo>
                  <a:lnTo>
                    <a:pt x="307" y="128"/>
                  </a:lnTo>
                  <a:lnTo>
                    <a:pt x="312" y="125"/>
                  </a:lnTo>
                  <a:lnTo>
                    <a:pt x="317" y="122"/>
                  </a:lnTo>
                  <a:lnTo>
                    <a:pt x="323" y="120"/>
                  </a:lnTo>
                  <a:lnTo>
                    <a:pt x="328" y="120"/>
                  </a:lnTo>
                  <a:close/>
                  <a:moveTo>
                    <a:pt x="343" y="0"/>
                  </a:moveTo>
                  <a:lnTo>
                    <a:pt x="326" y="0"/>
                  </a:lnTo>
                  <a:lnTo>
                    <a:pt x="308" y="2"/>
                  </a:lnTo>
                  <a:lnTo>
                    <a:pt x="291" y="4"/>
                  </a:lnTo>
                  <a:lnTo>
                    <a:pt x="274" y="8"/>
                  </a:lnTo>
                  <a:lnTo>
                    <a:pt x="258" y="11"/>
                  </a:lnTo>
                  <a:lnTo>
                    <a:pt x="242" y="16"/>
                  </a:lnTo>
                  <a:lnTo>
                    <a:pt x="226" y="21"/>
                  </a:lnTo>
                  <a:lnTo>
                    <a:pt x="210" y="28"/>
                  </a:lnTo>
                  <a:lnTo>
                    <a:pt x="195" y="34"/>
                  </a:lnTo>
                  <a:lnTo>
                    <a:pt x="180" y="42"/>
                  </a:lnTo>
                  <a:lnTo>
                    <a:pt x="166" y="50"/>
                  </a:lnTo>
                  <a:lnTo>
                    <a:pt x="152" y="59"/>
                  </a:lnTo>
                  <a:lnTo>
                    <a:pt x="138" y="69"/>
                  </a:lnTo>
                  <a:lnTo>
                    <a:pt x="125" y="79"/>
                  </a:lnTo>
                  <a:lnTo>
                    <a:pt x="112" y="90"/>
                  </a:lnTo>
                  <a:lnTo>
                    <a:pt x="101" y="102"/>
                  </a:lnTo>
                  <a:lnTo>
                    <a:pt x="89" y="113"/>
                  </a:lnTo>
                  <a:lnTo>
                    <a:pt x="78" y="126"/>
                  </a:lnTo>
                  <a:lnTo>
                    <a:pt x="68" y="139"/>
                  </a:lnTo>
                  <a:lnTo>
                    <a:pt x="59" y="152"/>
                  </a:lnTo>
                  <a:lnTo>
                    <a:pt x="49" y="166"/>
                  </a:lnTo>
                  <a:lnTo>
                    <a:pt x="42" y="181"/>
                  </a:lnTo>
                  <a:lnTo>
                    <a:pt x="33" y="196"/>
                  </a:lnTo>
                  <a:lnTo>
                    <a:pt x="27" y="211"/>
                  </a:lnTo>
                  <a:lnTo>
                    <a:pt x="20" y="227"/>
                  </a:lnTo>
                  <a:lnTo>
                    <a:pt x="15" y="242"/>
                  </a:lnTo>
                  <a:lnTo>
                    <a:pt x="11" y="259"/>
                  </a:lnTo>
                  <a:lnTo>
                    <a:pt x="6" y="275"/>
                  </a:lnTo>
                  <a:lnTo>
                    <a:pt x="3" y="292"/>
                  </a:lnTo>
                  <a:lnTo>
                    <a:pt x="1" y="309"/>
                  </a:lnTo>
                  <a:lnTo>
                    <a:pt x="0" y="326"/>
                  </a:lnTo>
                  <a:lnTo>
                    <a:pt x="0" y="345"/>
                  </a:lnTo>
                  <a:lnTo>
                    <a:pt x="0" y="362"/>
                  </a:lnTo>
                  <a:lnTo>
                    <a:pt x="1" y="379"/>
                  </a:lnTo>
                  <a:lnTo>
                    <a:pt x="3" y="396"/>
                  </a:lnTo>
                  <a:lnTo>
                    <a:pt x="6" y="413"/>
                  </a:lnTo>
                  <a:lnTo>
                    <a:pt x="11" y="430"/>
                  </a:lnTo>
                  <a:lnTo>
                    <a:pt x="15" y="446"/>
                  </a:lnTo>
                  <a:lnTo>
                    <a:pt x="20" y="462"/>
                  </a:lnTo>
                  <a:lnTo>
                    <a:pt x="27" y="478"/>
                  </a:lnTo>
                  <a:lnTo>
                    <a:pt x="33" y="493"/>
                  </a:lnTo>
                  <a:lnTo>
                    <a:pt x="42" y="508"/>
                  </a:lnTo>
                  <a:lnTo>
                    <a:pt x="49" y="522"/>
                  </a:lnTo>
                  <a:lnTo>
                    <a:pt x="59" y="536"/>
                  </a:lnTo>
                  <a:lnTo>
                    <a:pt x="68" y="550"/>
                  </a:lnTo>
                  <a:lnTo>
                    <a:pt x="78" y="563"/>
                  </a:lnTo>
                  <a:lnTo>
                    <a:pt x="89" y="576"/>
                  </a:lnTo>
                  <a:lnTo>
                    <a:pt x="101" y="587"/>
                  </a:lnTo>
                  <a:lnTo>
                    <a:pt x="112" y="598"/>
                  </a:lnTo>
                  <a:lnTo>
                    <a:pt x="125" y="610"/>
                  </a:lnTo>
                  <a:lnTo>
                    <a:pt x="138" y="620"/>
                  </a:lnTo>
                  <a:lnTo>
                    <a:pt x="152" y="629"/>
                  </a:lnTo>
                  <a:lnTo>
                    <a:pt x="166" y="638"/>
                  </a:lnTo>
                  <a:lnTo>
                    <a:pt x="180" y="646"/>
                  </a:lnTo>
                  <a:lnTo>
                    <a:pt x="195" y="654"/>
                  </a:lnTo>
                  <a:lnTo>
                    <a:pt x="210" y="661"/>
                  </a:lnTo>
                  <a:lnTo>
                    <a:pt x="226" y="667"/>
                  </a:lnTo>
                  <a:lnTo>
                    <a:pt x="242" y="673"/>
                  </a:lnTo>
                  <a:lnTo>
                    <a:pt x="258" y="677"/>
                  </a:lnTo>
                  <a:lnTo>
                    <a:pt x="274" y="681"/>
                  </a:lnTo>
                  <a:lnTo>
                    <a:pt x="291" y="684"/>
                  </a:lnTo>
                  <a:lnTo>
                    <a:pt x="308" y="686"/>
                  </a:lnTo>
                  <a:lnTo>
                    <a:pt x="326" y="688"/>
                  </a:lnTo>
                  <a:lnTo>
                    <a:pt x="343" y="688"/>
                  </a:lnTo>
                  <a:lnTo>
                    <a:pt x="362" y="688"/>
                  </a:lnTo>
                  <a:lnTo>
                    <a:pt x="379" y="686"/>
                  </a:lnTo>
                  <a:lnTo>
                    <a:pt x="396" y="684"/>
                  </a:lnTo>
                  <a:lnTo>
                    <a:pt x="413" y="681"/>
                  </a:lnTo>
                  <a:lnTo>
                    <a:pt x="429" y="677"/>
                  </a:lnTo>
                  <a:lnTo>
                    <a:pt x="446" y="673"/>
                  </a:lnTo>
                  <a:lnTo>
                    <a:pt x="462" y="667"/>
                  </a:lnTo>
                  <a:lnTo>
                    <a:pt x="477" y="661"/>
                  </a:lnTo>
                  <a:lnTo>
                    <a:pt x="492" y="654"/>
                  </a:lnTo>
                  <a:lnTo>
                    <a:pt x="507" y="646"/>
                  </a:lnTo>
                  <a:lnTo>
                    <a:pt x="522" y="638"/>
                  </a:lnTo>
                  <a:lnTo>
                    <a:pt x="536" y="629"/>
                  </a:lnTo>
                  <a:lnTo>
                    <a:pt x="549" y="620"/>
                  </a:lnTo>
                  <a:lnTo>
                    <a:pt x="563" y="610"/>
                  </a:lnTo>
                  <a:lnTo>
                    <a:pt x="575" y="598"/>
                  </a:lnTo>
                  <a:lnTo>
                    <a:pt x="586" y="587"/>
                  </a:lnTo>
                  <a:lnTo>
                    <a:pt x="598" y="576"/>
                  </a:lnTo>
                  <a:lnTo>
                    <a:pt x="609" y="563"/>
                  </a:lnTo>
                  <a:lnTo>
                    <a:pt x="619" y="550"/>
                  </a:lnTo>
                  <a:lnTo>
                    <a:pt x="629" y="536"/>
                  </a:lnTo>
                  <a:lnTo>
                    <a:pt x="638" y="522"/>
                  </a:lnTo>
                  <a:lnTo>
                    <a:pt x="646" y="508"/>
                  </a:lnTo>
                  <a:lnTo>
                    <a:pt x="654" y="493"/>
                  </a:lnTo>
                  <a:lnTo>
                    <a:pt x="660" y="478"/>
                  </a:lnTo>
                  <a:lnTo>
                    <a:pt x="667" y="462"/>
                  </a:lnTo>
                  <a:lnTo>
                    <a:pt x="672" y="446"/>
                  </a:lnTo>
                  <a:lnTo>
                    <a:pt x="676" y="430"/>
                  </a:lnTo>
                  <a:lnTo>
                    <a:pt x="680" y="413"/>
                  </a:lnTo>
                  <a:lnTo>
                    <a:pt x="684" y="396"/>
                  </a:lnTo>
                  <a:lnTo>
                    <a:pt x="686" y="379"/>
                  </a:lnTo>
                  <a:lnTo>
                    <a:pt x="687" y="362"/>
                  </a:lnTo>
                  <a:lnTo>
                    <a:pt x="688" y="345"/>
                  </a:lnTo>
                  <a:lnTo>
                    <a:pt x="687" y="326"/>
                  </a:lnTo>
                  <a:lnTo>
                    <a:pt x="686" y="309"/>
                  </a:lnTo>
                  <a:lnTo>
                    <a:pt x="684" y="292"/>
                  </a:lnTo>
                  <a:lnTo>
                    <a:pt x="680" y="275"/>
                  </a:lnTo>
                  <a:lnTo>
                    <a:pt x="676" y="259"/>
                  </a:lnTo>
                  <a:lnTo>
                    <a:pt x="672" y="242"/>
                  </a:lnTo>
                  <a:lnTo>
                    <a:pt x="667" y="227"/>
                  </a:lnTo>
                  <a:lnTo>
                    <a:pt x="660" y="211"/>
                  </a:lnTo>
                  <a:lnTo>
                    <a:pt x="654" y="196"/>
                  </a:lnTo>
                  <a:lnTo>
                    <a:pt x="646" y="181"/>
                  </a:lnTo>
                  <a:lnTo>
                    <a:pt x="638" y="166"/>
                  </a:lnTo>
                  <a:lnTo>
                    <a:pt x="629" y="152"/>
                  </a:lnTo>
                  <a:lnTo>
                    <a:pt x="619" y="139"/>
                  </a:lnTo>
                  <a:lnTo>
                    <a:pt x="609" y="126"/>
                  </a:lnTo>
                  <a:lnTo>
                    <a:pt x="598" y="113"/>
                  </a:lnTo>
                  <a:lnTo>
                    <a:pt x="586" y="102"/>
                  </a:lnTo>
                  <a:lnTo>
                    <a:pt x="575" y="90"/>
                  </a:lnTo>
                  <a:lnTo>
                    <a:pt x="563" y="79"/>
                  </a:lnTo>
                  <a:lnTo>
                    <a:pt x="549" y="69"/>
                  </a:lnTo>
                  <a:lnTo>
                    <a:pt x="536" y="59"/>
                  </a:lnTo>
                  <a:lnTo>
                    <a:pt x="522" y="50"/>
                  </a:lnTo>
                  <a:lnTo>
                    <a:pt x="507" y="42"/>
                  </a:lnTo>
                  <a:lnTo>
                    <a:pt x="492" y="34"/>
                  </a:lnTo>
                  <a:lnTo>
                    <a:pt x="477" y="28"/>
                  </a:lnTo>
                  <a:lnTo>
                    <a:pt x="462" y="21"/>
                  </a:lnTo>
                  <a:lnTo>
                    <a:pt x="446" y="16"/>
                  </a:lnTo>
                  <a:lnTo>
                    <a:pt x="429" y="11"/>
                  </a:lnTo>
                  <a:lnTo>
                    <a:pt x="413" y="8"/>
                  </a:lnTo>
                  <a:lnTo>
                    <a:pt x="396" y="4"/>
                  </a:lnTo>
                  <a:lnTo>
                    <a:pt x="379" y="2"/>
                  </a:lnTo>
                  <a:lnTo>
                    <a:pt x="362" y="0"/>
                  </a:lnTo>
                  <a:lnTo>
                    <a:pt x="343" y="0"/>
                  </a:lnTo>
                  <a:close/>
                </a:path>
              </a:pathLst>
            </a:custGeom>
            <a:solidFill>
              <a:schemeClr val="dk1"/>
            </a:solidFill>
            <a:ln>
              <a:noFill/>
            </a:ln>
          </p:spPr>
          <p:txBody>
            <a:bodyPr spcFirstLastPara="1" wrap="square" lIns="68569" tIns="34275" rIns="68569" bIns="34275" anchor="t" anchorCtr="0">
              <a:noAutofit/>
            </a:bodyPr>
            <a:lstStyle/>
            <a:p>
              <a:endParaRPr sz="1350">
                <a:solidFill>
                  <a:schemeClr val="dk1"/>
                </a:solidFill>
                <a:latin typeface="Quattrocento Sans"/>
                <a:ea typeface="Quattrocento Sans"/>
                <a:cs typeface="Quattrocento Sans"/>
                <a:sym typeface="Quattrocento Sans"/>
              </a:endParaRPr>
            </a:p>
          </p:txBody>
        </p:sp>
        <p:sp>
          <p:nvSpPr>
            <p:cNvPr id="248" name="Google Shape;248;p37"/>
            <p:cNvSpPr/>
            <p:nvPr/>
          </p:nvSpPr>
          <p:spPr>
            <a:xfrm>
              <a:off x="4998753" y="4083273"/>
              <a:ext cx="4345200" cy="861900"/>
            </a:xfrm>
            <a:prstGeom prst="rect">
              <a:avLst/>
            </a:prstGeom>
            <a:noFill/>
            <a:ln>
              <a:noFill/>
            </a:ln>
          </p:spPr>
          <p:txBody>
            <a:bodyPr spcFirstLastPara="1" wrap="square" lIns="0" tIns="0" rIns="0" bIns="0" anchor="t" anchorCtr="0">
              <a:noAutofit/>
            </a:bodyPr>
            <a:lstStyle/>
            <a:p>
              <a:pPr algn="ctr"/>
              <a:r>
                <a:rPr lang="en-US" sz="1050" dirty="0">
                  <a:solidFill>
                    <a:schemeClr val="dk1"/>
                  </a:solidFill>
                  <a:latin typeface="Century Gothic"/>
                  <a:ea typeface="Century Gothic"/>
                  <a:cs typeface="Century Gothic"/>
                  <a:sym typeface="Century Gothic"/>
                </a:rPr>
                <a:t>In order to use these slides, you must click </a:t>
              </a:r>
              <a:r>
                <a:rPr lang="en-US" sz="1050" b="1" dirty="0">
                  <a:solidFill>
                    <a:schemeClr val="dk1"/>
                  </a:solidFill>
                  <a:latin typeface="Century Gothic"/>
                  <a:ea typeface="Century Gothic"/>
                  <a:cs typeface="Century Gothic"/>
                  <a:sym typeface="Century Gothic"/>
                </a:rPr>
                <a:t>‘File’</a:t>
              </a:r>
              <a:r>
                <a:rPr lang="en-US" sz="1050" dirty="0">
                  <a:solidFill>
                    <a:schemeClr val="dk1"/>
                  </a:solidFill>
                  <a:latin typeface="Century Gothic"/>
                  <a:ea typeface="Century Gothic"/>
                  <a:cs typeface="Century Gothic"/>
                  <a:sym typeface="Century Gothic"/>
                </a:rPr>
                <a:t>, </a:t>
              </a:r>
              <a:r>
                <a:rPr lang="en-US" sz="1050" b="1" dirty="0">
                  <a:solidFill>
                    <a:schemeClr val="dk1"/>
                  </a:solidFill>
                  <a:latin typeface="Century Gothic"/>
                  <a:ea typeface="Century Gothic"/>
                  <a:cs typeface="Century Gothic"/>
                  <a:sym typeface="Century Gothic"/>
                </a:rPr>
                <a:t>‘Make a Copy’</a:t>
              </a:r>
              <a:r>
                <a:rPr lang="en-US" sz="1050" dirty="0">
                  <a:solidFill>
                    <a:schemeClr val="dk1"/>
                  </a:solidFill>
                  <a:latin typeface="Century Gothic"/>
                  <a:ea typeface="Century Gothic"/>
                  <a:cs typeface="Century Gothic"/>
                  <a:sym typeface="Century Gothic"/>
                </a:rPr>
                <a:t> and save the template to your own drive. That way, you can edit them as you wish without changing the original template. </a:t>
              </a:r>
              <a:endParaRPr sz="1350" dirty="0"/>
            </a:p>
          </p:txBody>
        </p:sp>
        <p:sp>
          <p:nvSpPr>
            <p:cNvPr id="249" name="Google Shape;249;p37"/>
            <p:cNvSpPr/>
            <p:nvPr/>
          </p:nvSpPr>
          <p:spPr>
            <a:xfrm>
              <a:off x="11573710" y="389851"/>
              <a:ext cx="241800" cy="241800"/>
            </a:xfrm>
            <a:prstGeom prst="ellipse">
              <a:avLst/>
            </a:prstGeom>
            <a:noFill/>
            <a:ln w="12700" cap="flat" cmpd="sng">
              <a:solidFill>
                <a:srgbClr val="FFD966"/>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sp>
          <p:nvSpPr>
            <p:cNvPr id="250" name="Google Shape;250;p37"/>
            <p:cNvSpPr/>
            <p:nvPr/>
          </p:nvSpPr>
          <p:spPr>
            <a:xfrm>
              <a:off x="376624" y="389851"/>
              <a:ext cx="241800" cy="241800"/>
            </a:xfrm>
            <a:prstGeom prst="ellipse">
              <a:avLst/>
            </a:prstGeom>
            <a:noFill/>
            <a:ln w="12700" cap="flat" cmpd="sng">
              <a:solidFill>
                <a:srgbClr val="FFD966"/>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8477086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8"/>
          <p:cNvPicPr preferRelativeResize="0"/>
          <p:nvPr/>
        </p:nvPicPr>
        <p:blipFill rotWithShape="1">
          <a:blip r:embed="rId3">
            <a:alphaModFix/>
          </a:blip>
          <a:srcRect t="29758" b="15805"/>
          <a:stretch/>
        </p:blipFill>
        <p:spPr>
          <a:xfrm>
            <a:off x="-9748" y="1817914"/>
            <a:ext cx="9163498" cy="3325586"/>
          </a:xfrm>
          <a:prstGeom prst="rect">
            <a:avLst/>
          </a:prstGeom>
          <a:noFill/>
          <a:ln>
            <a:noFill/>
          </a:ln>
        </p:spPr>
      </p:pic>
      <p:sp>
        <p:nvSpPr>
          <p:cNvPr id="256" name="Google Shape;256;p38"/>
          <p:cNvSpPr/>
          <p:nvPr/>
        </p:nvSpPr>
        <p:spPr>
          <a:xfrm>
            <a:off x="228600" y="293915"/>
            <a:ext cx="8686800" cy="3918857"/>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257" name="Google Shape;257;p38"/>
          <p:cNvSpPr txBox="1"/>
          <p:nvPr/>
        </p:nvSpPr>
        <p:spPr>
          <a:xfrm>
            <a:off x="446314" y="859971"/>
            <a:ext cx="5498432" cy="507831"/>
          </a:xfrm>
          <a:prstGeom prst="rect">
            <a:avLst/>
          </a:prstGeom>
          <a:noFill/>
          <a:ln>
            <a:noFill/>
          </a:ln>
        </p:spPr>
        <p:txBody>
          <a:bodyPr spcFirstLastPara="1" wrap="square" lIns="0" tIns="0" rIns="0" bIns="0" anchor="t" anchorCtr="0">
            <a:noAutofit/>
          </a:bodyPr>
          <a:lstStyle/>
          <a:p>
            <a:r>
              <a:rPr lang="en-US" sz="3300" b="1">
                <a:solidFill>
                  <a:srgbClr val="3F3F3F"/>
                </a:solidFill>
                <a:latin typeface="Calibri"/>
                <a:ea typeface="Calibri"/>
                <a:cs typeface="Calibri"/>
                <a:sym typeface="Calibri"/>
              </a:rPr>
              <a:t>Project Management</a:t>
            </a:r>
            <a:endParaRPr sz="3300" b="1">
              <a:solidFill>
                <a:srgbClr val="3F3F3F"/>
              </a:solidFill>
              <a:latin typeface="Calibri"/>
              <a:ea typeface="Calibri"/>
              <a:cs typeface="Calibri"/>
              <a:sym typeface="Calibri"/>
            </a:endParaRPr>
          </a:p>
        </p:txBody>
      </p:sp>
      <p:sp>
        <p:nvSpPr>
          <p:cNvPr id="258" name="Google Shape;258;p38"/>
          <p:cNvSpPr txBox="1"/>
          <p:nvPr/>
        </p:nvSpPr>
        <p:spPr>
          <a:xfrm>
            <a:off x="446314" y="1393371"/>
            <a:ext cx="5498432" cy="323165"/>
          </a:xfrm>
          <a:prstGeom prst="rect">
            <a:avLst/>
          </a:prstGeom>
          <a:noFill/>
          <a:ln>
            <a:noFill/>
          </a:ln>
        </p:spPr>
        <p:txBody>
          <a:bodyPr spcFirstLastPara="1" wrap="square" lIns="0" tIns="0" rIns="0" bIns="0" anchor="t" anchorCtr="0">
            <a:noAutofit/>
          </a:bodyPr>
          <a:lstStyle/>
          <a:p>
            <a:r>
              <a:rPr lang="en-US" sz="2100">
                <a:solidFill>
                  <a:srgbClr val="3F3F3F"/>
                </a:solidFill>
                <a:latin typeface="Calibri"/>
                <a:ea typeface="Calibri"/>
                <a:cs typeface="Calibri"/>
                <a:sym typeface="Calibri"/>
              </a:rPr>
              <a:t>Template Pack</a:t>
            </a:r>
            <a:endParaRPr sz="2100">
              <a:solidFill>
                <a:srgbClr val="3F3F3F"/>
              </a:solidFill>
              <a:latin typeface="Calibri"/>
              <a:ea typeface="Calibri"/>
              <a:cs typeface="Calibri"/>
              <a:sym typeface="Calibri"/>
            </a:endParaRPr>
          </a:p>
        </p:txBody>
      </p:sp>
      <p:pic>
        <p:nvPicPr>
          <p:cNvPr id="259" name="Google Shape;259;p38"/>
          <p:cNvPicPr preferRelativeResize="0"/>
          <p:nvPr/>
        </p:nvPicPr>
        <p:blipFill rotWithShape="1">
          <a:blip r:embed="rId4">
            <a:alphaModFix/>
          </a:blip>
          <a:srcRect/>
          <a:stretch/>
        </p:blipFill>
        <p:spPr>
          <a:xfrm>
            <a:off x="4169228" y="4636151"/>
            <a:ext cx="805544" cy="230145"/>
          </a:xfrm>
          <a:prstGeom prst="rect">
            <a:avLst/>
          </a:prstGeom>
          <a:noFill/>
          <a:ln>
            <a:noFill/>
          </a:ln>
        </p:spPr>
      </p:pic>
      <p:cxnSp>
        <p:nvCxnSpPr>
          <p:cNvPr id="260" name="Google Shape;260;p38"/>
          <p:cNvCxnSpPr>
            <a:stCxn id="256" idx="2"/>
          </p:cNvCxnSpPr>
          <p:nvPr/>
        </p:nvCxnSpPr>
        <p:spPr>
          <a:xfrm>
            <a:off x="4572000" y="4212772"/>
            <a:ext cx="0" cy="293850"/>
          </a:xfrm>
          <a:prstGeom prst="straightConnector1">
            <a:avLst/>
          </a:prstGeom>
          <a:noFill/>
          <a:ln w="19050" cap="flat" cmpd="sng">
            <a:solidFill>
              <a:schemeClr val="accent2"/>
            </a:solidFill>
            <a:prstDash val="solid"/>
            <a:miter lim="800000"/>
            <a:headEnd type="none" w="sm" len="sm"/>
            <a:tailEnd type="oval" w="med" len="med"/>
          </a:ln>
        </p:spPr>
      </p:cxnSp>
    </p:spTree>
    <p:extLst>
      <p:ext uri="{BB962C8B-B14F-4D97-AF65-F5344CB8AC3E}">
        <p14:creationId xmlns:p14="http://schemas.microsoft.com/office/powerpoint/2010/main" val="19639089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39"/>
          <p:cNvGrpSpPr/>
          <p:nvPr/>
        </p:nvGrpSpPr>
        <p:grpSpPr>
          <a:xfrm>
            <a:off x="0" y="3715602"/>
            <a:ext cx="9144000" cy="1431854"/>
            <a:chOff x="0" y="4948862"/>
            <a:chExt cx="12192000" cy="1909138"/>
          </a:xfrm>
        </p:grpSpPr>
        <p:sp>
          <p:nvSpPr>
            <p:cNvPr id="267" name="Google Shape;267;p39"/>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68" name="Google Shape;268;p39"/>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pic>
        <p:nvPicPr>
          <p:cNvPr id="269" name="Google Shape;269;p39"/>
          <p:cNvPicPr preferRelativeResize="0"/>
          <p:nvPr/>
        </p:nvPicPr>
        <p:blipFill rotWithShape="1">
          <a:blip r:embed="rId3">
            <a:alphaModFix/>
          </a:blip>
          <a:srcRect/>
          <a:stretch/>
        </p:blipFill>
        <p:spPr>
          <a:xfrm>
            <a:off x="5985668" y="947240"/>
            <a:ext cx="2294088" cy="1620627"/>
          </a:xfrm>
          <a:prstGeom prst="rect">
            <a:avLst/>
          </a:prstGeom>
          <a:noFill/>
          <a:ln>
            <a:noFill/>
          </a:ln>
          <a:effectLst>
            <a:outerShdw blurRad="381000" dist="190500" dir="5400000" algn="tl" rotWithShape="0">
              <a:srgbClr val="000000">
                <a:alpha val="11764"/>
              </a:srgbClr>
            </a:outerShdw>
          </a:effectLst>
        </p:spPr>
      </p:pic>
      <p:pic>
        <p:nvPicPr>
          <p:cNvPr id="270" name="Google Shape;270;p39"/>
          <p:cNvPicPr preferRelativeResize="0"/>
          <p:nvPr/>
        </p:nvPicPr>
        <p:blipFill rotWithShape="1">
          <a:blip r:embed="rId4">
            <a:alphaModFix/>
          </a:blip>
          <a:srcRect/>
          <a:stretch/>
        </p:blipFill>
        <p:spPr>
          <a:xfrm>
            <a:off x="5970573" y="2711486"/>
            <a:ext cx="2856340" cy="1606691"/>
          </a:xfrm>
          <a:prstGeom prst="rect">
            <a:avLst/>
          </a:prstGeom>
          <a:noFill/>
          <a:ln>
            <a:noFill/>
          </a:ln>
          <a:effectLst>
            <a:outerShdw blurRad="381000" dist="190500" dir="5400000" algn="tl" rotWithShape="0">
              <a:srgbClr val="000000">
                <a:alpha val="20000"/>
              </a:srgbClr>
            </a:outerShdw>
          </a:effectLst>
        </p:spPr>
      </p:pic>
      <p:pic>
        <p:nvPicPr>
          <p:cNvPr id="271" name="Google Shape;271;p39"/>
          <p:cNvPicPr preferRelativeResize="0"/>
          <p:nvPr/>
        </p:nvPicPr>
        <p:blipFill rotWithShape="1">
          <a:blip r:embed="rId5">
            <a:alphaModFix/>
          </a:blip>
          <a:srcRect t="18724" b="13617"/>
          <a:stretch/>
        </p:blipFill>
        <p:spPr>
          <a:xfrm>
            <a:off x="3089002" y="962570"/>
            <a:ext cx="2396849" cy="1621707"/>
          </a:xfrm>
          <a:prstGeom prst="rect">
            <a:avLst/>
          </a:prstGeom>
          <a:noFill/>
          <a:ln>
            <a:noFill/>
          </a:ln>
          <a:effectLst>
            <a:outerShdw blurRad="381000" dist="190500" dir="5400000" algn="tl" rotWithShape="0">
              <a:srgbClr val="000000">
                <a:alpha val="12941"/>
              </a:srgbClr>
            </a:outerShdw>
          </a:effectLst>
        </p:spPr>
      </p:pic>
      <p:pic>
        <p:nvPicPr>
          <p:cNvPr id="272" name="Google Shape;272;p39"/>
          <p:cNvPicPr preferRelativeResize="0"/>
          <p:nvPr/>
        </p:nvPicPr>
        <p:blipFill rotWithShape="1">
          <a:blip r:embed="rId6">
            <a:alphaModFix/>
          </a:blip>
          <a:srcRect/>
          <a:stretch/>
        </p:blipFill>
        <p:spPr>
          <a:xfrm>
            <a:off x="2798440" y="2563810"/>
            <a:ext cx="3419645" cy="2185032"/>
          </a:xfrm>
          <a:prstGeom prst="rect">
            <a:avLst/>
          </a:prstGeom>
          <a:noFill/>
          <a:ln>
            <a:noFill/>
          </a:ln>
        </p:spPr>
      </p:pic>
      <p:grpSp>
        <p:nvGrpSpPr>
          <p:cNvPr id="273" name="Google Shape;273;p39"/>
          <p:cNvGrpSpPr/>
          <p:nvPr/>
        </p:nvGrpSpPr>
        <p:grpSpPr>
          <a:xfrm>
            <a:off x="8196534" y="4784137"/>
            <a:ext cx="710468" cy="203237"/>
            <a:chOff x="4103688" y="-2378075"/>
            <a:chExt cx="1309687" cy="374650"/>
          </a:xfrm>
        </p:grpSpPr>
        <p:sp>
          <p:nvSpPr>
            <p:cNvPr id="274" name="Google Shape;274;p39"/>
            <p:cNvSpPr/>
            <p:nvPr/>
          </p:nvSpPr>
          <p:spPr>
            <a:xfrm>
              <a:off x="4103688" y="-2374900"/>
              <a:ext cx="182562" cy="288925"/>
            </a:xfrm>
            <a:custGeom>
              <a:avLst/>
              <a:gdLst/>
              <a:ahLst/>
              <a:cxnLst/>
              <a:rect l="l" t="t" r="r" b="b"/>
              <a:pathLst>
                <a:path w="61" h="95" extrusionOk="0">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75" name="Google Shape;275;p39"/>
            <p:cNvSpPr/>
            <p:nvPr/>
          </p:nvSpPr>
          <p:spPr>
            <a:xfrm>
              <a:off x="4208463" y="-2308225"/>
              <a:ext cx="211137" cy="304800"/>
            </a:xfrm>
            <a:custGeom>
              <a:avLst/>
              <a:gdLst/>
              <a:ahLst/>
              <a:cxnLst/>
              <a:rect l="l" t="t" r="r" b="b"/>
              <a:pathLst>
                <a:path w="70" h="100" extrusionOk="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76" name="Google Shape;276;p39"/>
            <p:cNvSpPr/>
            <p:nvPr/>
          </p:nvSpPr>
          <p:spPr>
            <a:xfrm>
              <a:off x="4645025" y="-2374900"/>
              <a:ext cx="34925" cy="292100"/>
            </a:xfrm>
            <a:custGeom>
              <a:avLst/>
              <a:gdLst/>
              <a:ahLst/>
              <a:cxnLst/>
              <a:rect l="l" t="t" r="r" b="b"/>
              <a:pathLst>
                <a:path w="12" h="96" extrusionOk="0">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77" name="Google Shape;277;p39"/>
            <p:cNvSpPr/>
            <p:nvPr/>
          </p:nvSpPr>
          <p:spPr>
            <a:xfrm>
              <a:off x="4743450" y="-2378075"/>
              <a:ext cx="36512" cy="295275"/>
            </a:xfrm>
            <a:custGeom>
              <a:avLst/>
              <a:gdLst/>
              <a:ahLst/>
              <a:cxnLst/>
              <a:rect l="l" t="t" r="r" b="b"/>
              <a:pathLst>
                <a:path w="12" h="97" extrusionOk="0">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78" name="Google Shape;278;p39"/>
            <p:cNvSpPr/>
            <p:nvPr/>
          </p:nvSpPr>
          <p:spPr>
            <a:xfrm>
              <a:off x="4830763" y="-2374900"/>
              <a:ext cx="171450" cy="295275"/>
            </a:xfrm>
            <a:custGeom>
              <a:avLst/>
              <a:gdLst/>
              <a:ahLst/>
              <a:cxnLst/>
              <a:rect l="l" t="t" r="r" b="b"/>
              <a:pathLst>
                <a:path w="57" h="97" extrusionOk="0">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79" name="Google Shape;279;p39"/>
            <p:cNvSpPr/>
            <p:nvPr/>
          </p:nvSpPr>
          <p:spPr>
            <a:xfrm>
              <a:off x="5046663" y="-2298700"/>
              <a:ext cx="180975" cy="219075"/>
            </a:xfrm>
            <a:custGeom>
              <a:avLst/>
              <a:gdLst/>
              <a:ahLst/>
              <a:cxnLst/>
              <a:rect l="l" t="t" r="r" b="b"/>
              <a:pathLst>
                <a:path w="60" h="72" extrusionOk="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80" name="Google Shape;280;p39"/>
            <p:cNvSpPr/>
            <p:nvPr/>
          </p:nvSpPr>
          <p:spPr>
            <a:xfrm>
              <a:off x="5265738" y="-2298700"/>
              <a:ext cx="147637" cy="219075"/>
            </a:xfrm>
            <a:custGeom>
              <a:avLst/>
              <a:gdLst/>
              <a:ahLst/>
              <a:cxnLst/>
              <a:rect l="l" t="t" r="r" b="b"/>
              <a:pathLst>
                <a:path w="49" h="72" extrusionOk="0">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81" name="Google Shape;281;p39"/>
            <p:cNvSpPr/>
            <p:nvPr/>
          </p:nvSpPr>
          <p:spPr>
            <a:xfrm>
              <a:off x="4410075" y="-2116138"/>
              <a:ext cx="165100" cy="33338"/>
            </a:xfrm>
            <a:prstGeom prst="rect">
              <a:avLst/>
            </a:pr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282" name="Google Shape;282;p39"/>
            <p:cNvSpPr/>
            <p:nvPr/>
          </p:nvSpPr>
          <p:spPr>
            <a:xfrm>
              <a:off x="4419600" y="-2374900"/>
              <a:ext cx="168275" cy="292100"/>
            </a:xfrm>
            <a:custGeom>
              <a:avLst/>
              <a:gdLst/>
              <a:ahLst/>
              <a:cxnLst/>
              <a:rect l="l" t="t" r="r" b="b"/>
              <a:pathLst>
                <a:path w="56" h="96" extrusionOk="0">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grpSp>
        <p:nvGrpSpPr>
          <p:cNvPr id="283" name="Google Shape;283;p39"/>
          <p:cNvGrpSpPr/>
          <p:nvPr/>
        </p:nvGrpSpPr>
        <p:grpSpPr>
          <a:xfrm>
            <a:off x="405958" y="451955"/>
            <a:ext cx="6357881" cy="3979574"/>
            <a:chOff x="500751" y="632830"/>
            <a:chExt cx="8477174" cy="5306098"/>
          </a:xfrm>
        </p:grpSpPr>
        <p:sp>
          <p:nvSpPr>
            <p:cNvPr id="284" name="Google Shape;284;p39"/>
            <p:cNvSpPr/>
            <p:nvPr/>
          </p:nvSpPr>
          <p:spPr>
            <a:xfrm>
              <a:off x="500751" y="632830"/>
              <a:ext cx="3433074" cy="984885"/>
            </a:xfrm>
            <a:prstGeom prst="rect">
              <a:avLst/>
            </a:prstGeom>
            <a:noFill/>
            <a:ln>
              <a:noFill/>
            </a:ln>
          </p:spPr>
          <p:txBody>
            <a:bodyPr spcFirstLastPara="1" wrap="square" lIns="0" tIns="0" rIns="0" bIns="0" anchor="t" anchorCtr="0">
              <a:noAutofit/>
            </a:bodyPr>
            <a:lstStyle/>
            <a:p>
              <a:pPr>
                <a:buClr>
                  <a:srgbClr val="083D65"/>
                </a:buClr>
                <a:buSzPts val="3200"/>
              </a:pPr>
              <a:r>
                <a:rPr lang="en-US" sz="2400" b="1">
                  <a:solidFill>
                    <a:srgbClr val="083D65"/>
                  </a:solidFill>
                  <a:latin typeface="Calibri"/>
                  <a:ea typeface="Calibri"/>
                  <a:cs typeface="Calibri"/>
                  <a:sym typeface="Calibri"/>
                </a:rPr>
                <a:t>LET US DO YOUR PRESENTATION</a:t>
              </a:r>
              <a:endParaRPr sz="1350">
                <a:latin typeface="Calibri"/>
                <a:ea typeface="Calibri"/>
                <a:cs typeface="Calibri"/>
                <a:sym typeface="Calibri"/>
              </a:endParaRPr>
            </a:p>
          </p:txBody>
        </p:sp>
        <p:grpSp>
          <p:nvGrpSpPr>
            <p:cNvPr id="285" name="Google Shape;285;p39"/>
            <p:cNvGrpSpPr/>
            <p:nvPr/>
          </p:nvGrpSpPr>
          <p:grpSpPr>
            <a:xfrm>
              <a:off x="500751" y="1305921"/>
              <a:ext cx="8477174" cy="4633007"/>
              <a:chOff x="536434" y="1145140"/>
              <a:chExt cx="8477174" cy="4633007"/>
            </a:xfrm>
          </p:grpSpPr>
          <p:grpSp>
            <p:nvGrpSpPr>
              <p:cNvPr id="286" name="Google Shape;286;p39"/>
              <p:cNvGrpSpPr/>
              <p:nvPr/>
            </p:nvGrpSpPr>
            <p:grpSpPr>
              <a:xfrm>
                <a:off x="4113015" y="1145140"/>
                <a:ext cx="4900594" cy="2627866"/>
                <a:chOff x="4113015" y="1061247"/>
                <a:chExt cx="4900594" cy="2627866"/>
              </a:xfrm>
            </p:grpSpPr>
            <p:grpSp>
              <p:nvGrpSpPr>
                <p:cNvPr id="287" name="Google Shape;287;p39"/>
                <p:cNvGrpSpPr/>
                <p:nvPr/>
              </p:nvGrpSpPr>
              <p:grpSpPr>
                <a:xfrm>
                  <a:off x="4124564" y="3402852"/>
                  <a:ext cx="805870" cy="286259"/>
                  <a:chOff x="2127063" y="2542759"/>
                  <a:chExt cx="454893" cy="161585"/>
                </a:xfrm>
              </p:grpSpPr>
              <p:sp>
                <p:nvSpPr>
                  <p:cNvPr id="288" name="Google Shape;288;p39"/>
                  <p:cNvSpPr/>
                  <p:nvPr/>
                </p:nvSpPr>
                <p:spPr>
                  <a:xfrm rot="5400000">
                    <a:off x="2273717" y="2396105"/>
                    <a:ext cx="161585" cy="454893"/>
                  </a:xfrm>
                  <a:prstGeom prst="round2SameRect">
                    <a:avLst>
                      <a:gd name="adj1" fmla="val 46104"/>
                      <a:gd name="adj2" fmla="val 0"/>
                    </a:avLst>
                  </a:prstGeom>
                  <a:solidFill>
                    <a:srgbClr val="083D65"/>
                  </a:solidFill>
                  <a:ln>
                    <a:noFill/>
                  </a:ln>
                </p:spPr>
                <p:txBody>
                  <a:bodyPr spcFirstLastPara="1" wrap="square" lIns="68569" tIns="34275" rIns="68569" bIns="34275" anchor="ctr" anchorCtr="0">
                    <a:noAutofit/>
                  </a:bodyPr>
                  <a:lstStyle/>
                  <a:p>
                    <a:pPr algn="ctr">
                      <a:buClr>
                        <a:schemeClr val="lt1"/>
                      </a:buClr>
                      <a:buSzPts val="1600"/>
                    </a:pPr>
                    <a:endParaRPr sz="1200">
                      <a:solidFill>
                        <a:srgbClr val="FFFFFF"/>
                      </a:solidFill>
                      <a:latin typeface="Calibri"/>
                      <a:ea typeface="Calibri"/>
                      <a:cs typeface="Calibri"/>
                      <a:sym typeface="Calibri"/>
                    </a:endParaRPr>
                  </a:p>
                </p:txBody>
              </p:sp>
              <p:sp>
                <p:nvSpPr>
                  <p:cNvPr id="289" name="Google Shape;289;p39"/>
                  <p:cNvSpPr txBox="1"/>
                  <p:nvPr/>
                </p:nvSpPr>
                <p:spPr>
                  <a:xfrm>
                    <a:off x="2185701" y="2543045"/>
                    <a:ext cx="354791" cy="138985"/>
                  </a:xfrm>
                  <a:prstGeom prst="rect">
                    <a:avLst/>
                  </a:prstGeom>
                  <a:noFill/>
                  <a:ln>
                    <a:noFill/>
                  </a:ln>
                </p:spPr>
                <p:txBody>
                  <a:bodyPr spcFirstLastPara="1" wrap="square" lIns="0" tIns="0" rIns="0" bIns="0" anchor="t" anchorCtr="0">
                    <a:noAutofit/>
                  </a:bodyPr>
                  <a:lstStyle/>
                  <a:p>
                    <a:pPr>
                      <a:buClr>
                        <a:srgbClr val="FFFFFF"/>
                      </a:buClr>
                      <a:buSzPts val="1600"/>
                    </a:pPr>
                    <a:r>
                      <a:rPr lang="en-US" sz="1200">
                        <a:solidFill>
                          <a:srgbClr val="FFFFFF"/>
                        </a:solidFill>
                        <a:latin typeface="Calibri"/>
                        <a:ea typeface="Calibri"/>
                        <a:cs typeface="Calibri"/>
                        <a:sym typeface="Calibri"/>
                      </a:rPr>
                      <a:t>after</a:t>
                    </a:r>
                    <a:endParaRPr sz="1200">
                      <a:solidFill>
                        <a:srgbClr val="FFFFFF"/>
                      </a:solidFill>
                      <a:latin typeface="Calibri"/>
                      <a:ea typeface="Calibri"/>
                      <a:cs typeface="Calibri"/>
                      <a:sym typeface="Calibri"/>
                    </a:endParaRPr>
                  </a:p>
                </p:txBody>
              </p:sp>
            </p:grpSp>
            <p:grpSp>
              <p:nvGrpSpPr>
                <p:cNvPr id="290" name="Google Shape;290;p39"/>
                <p:cNvGrpSpPr/>
                <p:nvPr/>
              </p:nvGrpSpPr>
              <p:grpSpPr>
                <a:xfrm>
                  <a:off x="4113015" y="1061248"/>
                  <a:ext cx="1031810" cy="286259"/>
                  <a:chOff x="4298082" y="1214613"/>
                  <a:chExt cx="454893" cy="161585"/>
                </a:xfrm>
              </p:grpSpPr>
              <p:sp>
                <p:nvSpPr>
                  <p:cNvPr id="291" name="Google Shape;291;p39"/>
                  <p:cNvSpPr/>
                  <p:nvPr/>
                </p:nvSpPr>
                <p:spPr>
                  <a:xfrm rot="5400000">
                    <a:off x="4444736" y="1067959"/>
                    <a:ext cx="161585" cy="454893"/>
                  </a:xfrm>
                  <a:prstGeom prst="round2SameRect">
                    <a:avLst>
                      <a:gd name="adj1" fmla="val 50000"/>
                      <a:gd name="adj2" fmla="val 0"/>
                    </a:avLst>
                  </a:prstGeom>
                  <a:solidFill>
                    <a:srgbClr val="A5A5A5"/>
                  </a:solidFill>
                  <a:ln>
                    <a:noFill/>
                  </a:ln>
                </p:spPr>
                <p:txBody>
                  <a:bodyPr spcFirstLastPara="1" wrap="square" lIns="68569" tIns="34275" rIns="68569" bIns="34275" anchor="ctr" anchorCtr="0">
                    <a:noAutofit/>
                  </a:bodyPr>
                  <a:lstStyle/>
                  <a:p>
                    <a:pPr algn="ctr">
                      <a:buClr>
                        <a:schemeClr val="lt1"/>
                      </a:buClr>
                      <a:buSzPts val="1600"/>
                    </a:pPr>
                    <a:endParaRPr sz="1200">
                      <a:solidFill>
                        <a:srgbClr val="FFFFFF"/>
                      </a:solidFill>
                      <a:latin typeface="Calibri"/>
                      <a:ea typeface="Calibri"/>
                      <a:cs typeface="Calibri"/>
                      <a:sym typeface="Calibri"/>
                    </a:endParaRPr>
                  </a:p>
                </p:txBody>
              </p:sp>
              <p:sp>
                <p:nvSpPr>
                  <p:cNvPr id="292" name="Google Shape;292;p39"/>
                  <p:cNvSpPr txBox="1"/>
                  <p:nvPr/>
                </p:nvSpPr>
                <p:spPr>
                  <a:xfrm>
                    <a:off x="4348971" y="1214614"/>
                    <a:ext cx="354791" cy="138985"/>
                  </a:xfrm>
                  <a:prstGeom prst="rect">
                    <a:avLst/>
                  </a:prstGeom>
                  <a:noFill/>
                  <a:ln>
                    <a:noFill/>
                  </a:ln>
                </p:spPr>
                <p:txBody>
                  <a:bodyPr spcFirstLastPara="1" wrap="square" lIns="0" tIns="0" rIns="0" bIns="0" anchor="t" anchorCtr="0">
                    <a:noAutofit/>
                  </a:bodyPr>
                  <a:lstStyle/>
                  <a:p>
                    <a:pPr>
                      <a:buClr>
                        <a:srgbClr val="FFFFFF"/>
                      </a:buClr>
                      <a:buSzPts val="1600"/>
                    </a:pPr>
                    <a:r>
                      <a:rPr lang="en-US" sz="1200">
                        <a:solidFill>
                          <a:srgbClr val="FFFFFF"/>
                        </a:solidFill>
                        <a:latin typeface="Calibri"/>
                        <a:ea typeface="Calibri"/>
                        <a:cs typeface="Calibri"/>
                        <a:sym typeface="Calibri"/>
                      </a:rPr>
                      <a:t>before</a:t>
                    </a:r>
                    <a:endParaRPr sz="1350"/>
                  </a:p>
                </p:txBody>
              </p:sp>
            </p:grpSp>
            <p:grpSp>
              <p:nvGrpSpPr>
                <p:cNvPr id="293" name="Google Shape;293;p39"/>
                <p:cNvGrpSpPr/>
                <p:nvPr/>
              </p:nvGrpSpPr>
              <p:grpSpPr>
                <a:xfrm>
                  <a:off x="7959816" y="3402854"/>
                  <a:ext cx="805870" cy="286259"/>
                  <a:chOff x="4291964" y="1194029"/>
                  <a:chExt cx="454893" cy="161585"/>
                </a:xfrm>
              </p:grpSpPr>
              <p:sp>
                <p:nvSpPr>
                  <p:cNvPr id="294" name="Google Shape;294;p39"/>
                  <p:cNvSpPr/>
                  <p:nvPr/>
                </p:nvSpPr>
                <p:spPr>
                  <a:xfrm rot="5400000">
                    <a:off x="4438618" y="1047375"/>
                    <a:ext cx="161585" cy="454893"/>
                  </a:xfrm>
                  <a:prstGeom prst="round2SameRect">
                    <a:avLst>
                      <a:gd name="adj1" fmla="val 50000"/>
                      <a:gd name="adj2" fmla="val 0"/>
                    </a:avLst>
                  </a:prstGeom>
                  <a:solidFill>
                    <a:srgbClr val="083D65"/>
                  </a:solidFill>
                  <a:ln>
                    <a:noFill/>
                  </a:ln>
                </p:spPr>
                <p:txBody>
                  <a:bodyPr spcFirstLastPara="1" wrap="square" lIns="68569" tIns="34275" rIns="68569" bIns="34275" anchor="ctr" anchorCtr="0">
                    <a:noAutofit/>
                  </a:bodyPr>
                  <a:lstStyle/>
                  <a:p>
                    <a:pPr algn="ctr">
                      <a:buClr>
                        <a:schemeClr val="lt1"/>
                      </a:buClr>
                      <a:buSzPts val="1600"/>
                    </a:pPr>
                    <a:endParaRPr sz="1200">
                      <a:solidFill>
                        <a:srgbClr val="FFFFFF"/>
                      </a:solidFill>
                      <a:latin typeface="Calibri"/>
                      <a:ea typeface="Calibri"/>
                      <a:cs typeface="Calibri"/>
                      <a:sym typeface="Calibri"/>
                    </a:endParaRPr>
                  </a:p>
                </p:txBody>
              </p:sp>
              <p:sp>
                <p:nvSpPr>
                  <p:cNvPr id="295" name="Google Shape;295;p39"/>
                  <p:cNvSpPr txBox="1"/>
                  <p:nvPr/>
                </p:nvSpPr>
                <p:spPr>
                  <a:xfrm>
                    <a:off x="4345574" y="1200327"/>
                    <a:ext cx="354791" cy="138985"/>
                  </a:xfrm>
                  <a:prstGeom prst="rect">
                    <a:avLst/>
                  </a:prstGeom>
                  <a:noFill/>
                  <a:ln>
                    <a:noFill/>
                  </a:ln>
                </p:spPr>
                <p:txBody>
                  <a:bodyPr spcFirstLastPara="1" wrap="square" lIns="0" tIns="0" rIns="0" bIns="0" anchor="t" anchorCtr="0">
                    <a:noAutofit/>
                  </a:bodyPr>
                  <a:lstStyle/>
                  <a:p>
                    <a:pPr>
                      <a:buClr>
                        <a:srgbClr val="FFFFFF"/>
                      </a:buClr>
                      <a:buSzPts val="1600"/>
                    </a:pPr>
                    <a:r>
                      <a:rPr lang="en-US" sz="1200">
                        <a:solidFill>
                          <a:srgbClr val="FFFFFF"/>
                        </a:solidFill>
                        <a:latin typeface="Calibri"/>
                        <a:ea typeface="Calibri"/>
                        <a:cs typeface="Calibri"/>
                        <a:sym typeface="Calibri"/>
                      </a:rPr>
                      <a:t>after</a:t>
                    </a:r>
                    <a:endParaRPr sz="1200">
                      <a:solidFill>
                        <a:srgbClr val="FFFFFF"/>
                      </a:solidFill>
                      <a:latin typeface="Calibri"/>
                      <a:ea typeface="Calibri"/>
                      <a:cs typeface="Calibri"/>
                      <a:sym typeface="Calibri"/>
                    </a:endParaRPr>
                  </a:p>
                </p:txBody>
              </p:sp>
            </p:grpSp>
            <p:grpSp>
              <p:nvGrpSpPr>
                <p:cNvPr id="296" name="Google Shape;296;p39"/>
                <p:cNvGrpSpPr/>
                <p:nvPr/>
              </p:nvGrpSpPr>
              <p:grpSpPr>
                <a:xfrm>
                  <a:off x="7981798" y="1061247"/>
                  <a:ext cx="1031810" cy="286259"/>
                  <a:chOff x="6003709" y="-127741"/>
                  <a:chExt cx="454893" cy="161585"/>
                </a:xfrm>
              </p:grpSpPr>
              <p:sp>
                <p:nvSpPr>
                  <p:cNvPr id="297" name="Google Shape;297;p39"/>
                  <p:cNvSpPr/>
                  <p:nvPr/>
                </p:nvSpPr>
                <p:spPr>
                  <a:xfrm rot="5400000">
                    <a:off x="6150363" y="-274395"/>
                    <a:ext cx="161585" cy="454893"/>
                  </a:xfrm>
                  <a:prstGeom prst="round2SameRect">
                    <a:avLst>
                      <a:gd name="adj1" fmla="val 50000"/>
                      <a:gd name="adj2" fmla="val 0"/>
                    </a:avLst>
                  </a:prstGeom>
                  <a:solidFill>
                    <a:srgbClr val="A5A5A5"/>
                  </a:solidFill>
                  <a:ln>
                    <a:noFill/>
                  </a:ln>
                </p:spPr>
                <p:txBody>
                  <a:bodyPr spcFirstLastPara="1" wrap="square" lIns="68569" tIns="34275" rIns="68569" bIns="34275" anchor="ctr" anchorCtr="0">
                    <a:noAutofit/>
                  </a:bodyPr>
                  <a:lstStyle/>
                  <a:p>
                    <a:pPr algn="ctr">
                      <a:buClr>
                        <a:schemeClr val="lt1"/>
                      </a:buClr>
                      <a:buSzPts val="1600"/>
                    </a:pPr>
                    <a:endParaRPr sz="1200">
                      <a:solidFill>
                        <a:srgbClr val="FFFFFF"/>
                      </a:solidFill>
                      <a:latin typeface="Calibri"/>
                      <a:ea typeface="Calibri"/>
                      <a:cs typeface="Calibri"/>
                      <a:sym typeface="Calibri"/>
                    </a:endParaRPr>
                  </a:p>
                </p:txBody>
              </p:sp>
              <p:sp>
                <p:nvSpPr>
                  <p:cNvPr id="298" name="Google Shape;298;p39"/>
                  <p:cNvSpPr txBox="1"/>
                  <p:nvPr/>
                </p:nvSpPr>
                <p:spPr>
                  <a:xfrm>
                    <a:off x="6054598" y="-123378"/>
                    <a:ext cx="354791" cy="138985"/>
                  </a:xfrm>
                  <a:prstGeom prst="rect">
                    <a:avLst/>
                  </a:prstGeom>
                  <a:noFill/>
                  <a:ln>
                    <a:noFill/>
                  </a:ln>
                </p:spPr>
                <p:txBody>
                  <a:bodyPr spcFirstLastPara="1" wrap="square" lIns="0" tIns="0" rIns="0" bIns="0" anchor="t" anchorCtr="0">
                    <a:noAutofit/>
                  </a:bodyPr>
                  <a:lstStyle/>
                  <a:p>
                    <a:pPr>
                      <a:buClr>
                        <a:srgbClr val="FFFFFF"/>
                      </a:buClr>
                      <a:buSzPts val="1600"/>
                    </a:pPr>
                    <a:r>
                      <a:rPr lang="en-US" sz="1200">
                        <a:solidFill>
                          <a:srgbClr val="FFFFFF"/>
                        </a:solidFill>
                        <a:latin typeface="Calibri"/>
                        <a:ea typeface="Calibri"/>
                        <a:cs typeface="Calibri"/>
                        <a:sym typeface="Calibri"/>
                      </a:rPr>
                      <a:t>before</a:t>
                    </a:r>
                    <a:endParaRPr sz="1200">
                      <a:solidFill>
                        <a:srgbClr val="FFFFFF"/>
                      </a:solidFill>
                      <a:latin typeface="Calibri"/>
                      <a:ea typeface="Calibri"/>
                      <a:cs typeface="Calibri"/>
                      <a:sym typeface="Calibri"/>
                    </a:endParaRPr>
                  </a:p>
                </p:txBody>
              </p:sp>
            </p:grpSp>
          </p:grpSp>
          <p:grpSp>
            <p:nvGrpSpPr>
              <p:cNvPr id="299" name="Google Shape;299;p39"/>
              <p:cNvGrpSpPr/>
              <p:nvPr/>
            </p:nvGrpSpPr>
            <p:grpSpPr>
              <a:xfrm>
                <a:off x="543826" y="1742165"/>
                <a:ext cx="1818153" cy="576263"/>
                <a:chOff x="617538" y="1927225"/>
                <a:chExt cx="1818153" cy="576263"/>
              </a:xfrm>
            </p:grpSpPr>
            <p:grpSp>
              <p:nvGrpSpPr>
                <p:cNvPr id="300" name="Google Shape;300;p39"/>
                <p:cNvGrpSpPr/>
                <p:nvPr/>
              </p:nvGrpSpPr>
              <p:grpSpPr>
                <a:xfrm>
                  <a:off x="1385353" y="1985477"/>
                  <a:ext cx="1050338" cy="459757"/>
                  <a:chOff x="1302338" y="1896979"/>
                  <a:chExt cx="1050338" cy="459757"/>
                </a:xfrm>
              </p:grpSpPr>
              <p:sp>
                <p:nvSpPr>
                  <p:cNvPr id="301" name="Google Shape;301;p39"/>
                  <p:cNvSpPr/>
                  <p:nvPr/>
                </p:nvSpPr>
                <p:spPr>
                  <a:xfrm>
                    <a:off x="1302338" y="1896979"/>
                    <a:ext cx="1050338"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24 HOUR</a:t>
                    </a:r>
                    <a:endParaRPr sz="1350">
                      <a:latin typeface="Calibri"/>
                      <a:ea typeface="Calibri"/>
                      <a:cs typeface="Calibri"/>
                      <a:sym typeface="Calibri"/>
                    </a:endParaRPr>
                  </a:p>
                </p:txBody>
              </p:sp>
              <p:sp>
                <p:nvSpPr>
                  <p:cNvPr id="302" name="Google Shape;302;p39"/>
                  <p:cNvSpPr/>
                  <p:nvPr/>
                </p:nvSpPr>
                <p:spPr>
                  <a:xfrm>
                    <a:off x="1302338" y="2187459"/>
                    <a:ext cx="1050338" cy="169277"/>
                  </a:xfrm>
                  <a:prstGeom prst="rect">
                    <a:avLst/>
                  </a:prstGeom>
                  <a:noFill/>
                  <a:ln>
                    <a:noFill/>
                  </a:ln>
                </p:spPr>
                <p:txBody>
                  <a:bodyPr spcFirstLastPara="1" wrap="square" lIns="0" tIns="0" rIns="0" bIns="0" anchor="t" anchorCtr="0">
                    <a:noAutofit/>
                  </a:bodyPr>
                  <a:lstStyle/>
                  <a:p>
                    <a:pPr>
                      <a:buClr>
                        <a:srgbClr val="083D65"/>
                      </a:buClr>
                      <a:buSzPts val="1100"/>
                    </a:pPr>
                    <a:r>
                      <a:rPr lang="en-US" sz="825" b="1">
                        <a:solidFill>
                          <a:srgbClr val="083D65"/>
                        </a:solidFill>
                        <a:latin typeface="Calibri"/>
                        <a:ea typeface="Calibri"/>
                        <a:cs typeface="Calibri"/>
                        <a:sym typeface="Calibri"/>
                      </a:rPr>
                      <a:t>TURN AROUND</a:t>
                    </a:r>
                    <a:endParaRPr sz="1350">
                      <a:latin typeface="Calibri"/>
                      <a:ea typeface="Calibri"/>
                      <a:cs typeface="Calibri"/>
                      <a:sym typeface="Calibri"/>
                    </a:endParaRPr>
                  </a:p>
                </p:txBody>
              </p:sp>
            </p:grpSp>
            <p:grpSp>
              <p:nvGrpSpPr>
                <p:cNvPr id="303" name="Google Shape;303;p39"/>
                <p:cNvGrpSpPr/>
                <p:nvPr/>
              </p:nvGrpSpPr>
              <p:grpSpPr>
                <a:xfrm>
                  <a:off x="617538" y="1927225"/>
                  <a:ext cx="577851" cy="576263"/>
                  <a:chOff x="617538" y="1927225"/>
                  <a:chExt cx="577851" cy="576263"/>
                </a:xfrm>
              </p:grpSpPr>
              <p:sp>
                <p:nvSpPr>
                  <p:cNvPr id="304" name="Google Shape;304;p39"/>
                  <p:cNvSpPr/>
                  <p:nvPr/>
                </p:nvSpPr>
                <p:spPr>
                  <a:xfrm>
                    <a:off x="617538" y="1927225"/>
                    <a:ext cx="577850" cy="576263"/>
                  </a:xfrm>
                  <a:prstGeom prst="ellipse">
                    <a:avLst/>
                  </a:prstGeom>
                  <a:solidFill>
                    <a:srgbClr val="FFFFFF"/>
                  </a:solidFill>
                  <a:ln>
                    <a:noFill/>
                  </a:ln>
                </p:spPr>
                <p:txBody>
                  <a:bodyPr spcFirstLastPara="1" wrap="square" lIns="68569" tIns="34275" rIns="68569" bIns="34275" anchor="t" anchorCtr="0">
                    <a:noAutofit/>
                  </a:bodyPr>
                  <a:lstStyle/>
                  <a:p>
                    <a:pPr>
                      <a:buClr>
                        <a:schemeClr val="dk1"/>
                      </a:buClr>
                      <a:buSzPts val="1800"/>
                    </a:pPr>
                    <a:endParaRPr sz="1350">
                      <a:solidFill>
                        <a:srgbClr val="000000"/>
                      </a:solidFill>
                      <a:latin typeface="Calibri"/>
                      <a:ea typeface="Calibri"/>
                      <a:cs typeface="Calibri"/>
                      <a:sym typeface="Calibri"/>
                    </a:endParaRPr>
                  </a:p>
                </p:txBody>
              </p:sp>
              <p:sp>
                <p:nvSpPr>
                  <p:cNvPr id="305" name="Google Shape;305;p39"/>
                  <p:cNvSpPr/>
                  <p:nvPr/>
                </p:nvSpPr>
                <p:spPr>
                  <a:xfrm>
                    <a:off x="720726" y="1943100"/>
                    <a:ext cx="474663" cy="560388"/>
                  </a:xfrm>
                  <a:custGeom>
                    <a:avLst/>
                    <a:gdLst/>
                    <a:ahLst/>
                    <a:cxnLst/>
                    <a:rect l="l" t="t" r="r" b="b"/>
                    <a:pathLst>
                      <a:path w="469" h="555" extrusionOk="0">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p:spPr>
                <p:txBody>
                  <a:bodyPr spcFirstLastPara="1" wrap="square" lIns="68569" tIns="34275" rIns="68569" bIns="34275" anchor="t" anchorCtr="0">
                    <a:noAutofit/>
                  </a:bodyPr>
                  <a:lstStyle/>
                  <a:p>
                    <a:pPr>
                      <a:buClr>
                        <a:schemeClr val="dk1"/>
                      </a:buClr>
                      <a:buSzPts val="1800"/>
                    </a:pPr>
                    <a:endParaRPr sz="1350">
                      <a:solidFill>
                        <a:srgbClr val="000000"/>
                      </a:solidFill>
                      <a:latin typeface="Calibri"/>
                      <a:ea typeface="Calibri"/>
                      <a:cs typeface="Calibri"/>
                      <a:sym typeface="Calibri"/>
                    </a:endParaRPr>
                  </a:p>
                </p:txBody>
              </p:sp>
              <p:sp>
                <p:nvSpPr>
                  <p:cNvPr id="306" name="Google Shape;306;p39"/>
                  <p:cNvSpPr/>
                  <p:nvPr/>
                </p:nvSpPr>
                <p:spPr>
                  <a:xfrm>
                    <a:off x="617538" y="1927225"/>
                    <a:ext cx="577850" cy="576263"/>
                  </a:xfrm>
                  <a:prstGeom prst="ellipse">
                    <a:avLst/>
                  </a:prstGeom>
                  <a:noFill/>
                  <a:ln w="25400"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800"/>
                    </a:pPr>
                    <a:endParaRPr sz="1350">
                      <a:solidFill>
                        <a:srgbClr val="000000"/>
                      </a:solidFill>
                      <a:latin typeface="Calibri"/>
                      <a:ea typeface="Calibri"/>
                      <a:cs typeface="Calibri"/>
                      <a:sym typeface="Calibri"/>
                    </a:endParaRPr>
                  </a:p>
                </p:txBody>
              </p:sp>
              <p:sp>
                <p:nvSpPr>
                  <p:cNvPr id="307" name="Google Shape;307;p39"/>
                  <p:cNvSpPr/>
                  <p:nvPr/>
                </p:nvSpPr>
                <p:spPr>
                  <a:xfrm>
                    <a:off x="773113" y="2081213"/>
                    <a:ext cx="261938" cy="268288"/>
                  </a:xfrm>
                  <a:custGeom>
                    <a:avLst/>
                    <a:gdLst/>
                    <a:ahLst/>
                    <a:cxnLst/>
                    <a:rect l="l" t="t" r="r" b="b"/>
                    <a:pathLst>
                      <a:path w="260" h="266" extrusionOk="0">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800"/>
                    </a:pPr>
                    <a:endParaRPr sz="1350">
                      <a:solidFill>
                        <a:srgbClr val="000000"/>
                      </a:solidFill>
                      <a:latin typeface="Calibri"/>
                      <a:ea typeface="Calibri"/>
                      <a:cs typeface="Calibri"/>
                      <a:sym typeface="Calibri"/>
                    </a:endParaRPr>
                  </a:p>
                </p:txBody>
              </p:sp>
              <p:cxnSp>
                <p:nvCxnSpPr>
                  <p:cNvPr id="308" name="Google Shape;308;p39"/>
                  <p:cNvCxnSpPr/>
                  <p:nvPr/>
                </p:nvCxnSpPr>
                <p:spPr>
                  <a:xfrm rot="10800000" flipH="1">
                    <a:off x="906463" y="2124075"/>
                    <a:ext cx="139700" cy="92075"/>
                  </a:xfrm>
                  <a:prstGeom prst="straightConnector1">
                    <a:avLst/>
                  </a:prstGeom>
                  <a:noFill/>
                  <a:ln w="25400" cap="rnd" cmpd="sng">
                    <a:solidFill>
                      <a:srgbClr val="7AC2F9"/>
                    </a:solidFill>
                    <a:prstDash val="solid"/>
                    <a:round/>
                    <a:headEnd type="none" w="med" len="med"/>
                    <a:tailEnd type="none" w="med" len="med"/>
                  </a:ln>
                </p:spPr>
              </p:cxnSp>
              <p:cxnSp>
                <p:nvCxnSpPr>
                  <p:cNvPr id="309" name="Google Shape;309;p39"/>
                  <p:cNvCxnSpPr/>
                  <p:nvPr/>
                </p:nvCxnSpPr>
                <p:spPr>
                  <a:xfrm>
                    <a:off x="906463" y="2216150"/>
                    <a:ext cx="166688" cy="0"/>
                  </a:xfrm>
                  <a:prstGeom prst="straightConnector1">
                    <a:avLst/>
                  </a:prstGeom>
                  <a:noFill/>
                  <a:ln w="25400" cap="rnd" cmpd="sng">
                    <a:solidFill>
                      <a:srgbClr val="7AC2F9"/>
                    </a:solidFill>
                    <a:prstDash val="solid"/>
                    <a:round/>
                    <a:headEnd type="none" w="med" len="med"/>
                    <a:tailEnd type="none" w="med" len="med"/>
                  </a:ln>
                </p:spPr>
              </p:cxnSp>
              <p:cxnSp>
                <p:nvCxnSpPr>
                  <p:cNvPr id="310" name="Google Shape;310;p39"/>
                  <p:cNvCxnSpPr/>
                  <p:nvPr/>
                </p:nvCxnSpPr>
                <p:spPr>
                  <a:xfrm rot="10800000" flipH="1">
                    <a:off x="925513" y="2105025"/>
                    <a:ext cx="55563" cy="19050"/>
                  </a:xfrm>
                  <a:prstGeom prst="straightConnector1">
                    <a:avLst/>
                  </a:prstGeom>
                  <a:noFill/>
                  <a:ln w="25400" cap="rnd" cmpd="sng">
                    <a:solidFill>
                      <a:srgbClr val="7AC2F9"/>
                    </a:solidFill>
                    <a:prstDash val="solid"/>
                    <a:round/>
                    <a:headEnd type="none" w="med" len="med"/>
                    <a:tailEnd type="none" w="med" len="med"/>
                  </a:ln>
                </p:spPr>
              </p:cxnSp>
              <p:cxnSp>
                <p:nvCxnSpPr>
                  <p:cNvPr id="311" name="Google Shape;311;p39"/>
                  <p:cNvCxnSpPr/>
                  <p:nvPr/>
                </p:nvCxnSpPr>
                <p:spPr>
                  <a:xfrm rot="10800000">
                    <a:off x="962026" y="2049463"/>
                    <a:ext cx="19050" cy="55563"/>
                  </a:xfrm>
                  <a:prstGeom prst="straightConnector1">
                    <a:avLst/>
                  </a:prstGeom>
                  <a:noFill/>
                  <a:ln w="25400" cap="rnd" cmpd="sng">
                    <a:solidFill>
                      <a:srgbClr val="7AC2F9"/>
                    </a:solidFill>
                    <a:prstDash val="solid"/>
                    <a:round/>
                    <a:headEnd type="none" w="med" len="med"/>
                    <a:tailEnd type="none" w="med" len="med"/>
                  </a:ln>
                </p:spPr>
              </p:cxnSp>
            </p:grpSp>
          </p:grpSp>
          <p:grpSp>
            <p:nvGrpSpPr>
              <p:cNvPr id="312" name="Google Shape;312;p39"/>
              <p:cNvGrpSpPr/>
              <p:nvPr/>
            </p:nvGrpSpPr>
            <p:grpSpPr>
              <a:xfrm>
                <a:off x="543826" y="2482080"/>
                <a:ext cx="1822302" cy="605234"/>
                <a:chOff x="613389" y="2657566"/>
                <a:chExt cx="1822302" cy="605234"/>
              </a:xfrm>
            </p:grpSpPr>
            <p:grpSp>
              <p:nvGrpSpPr>
                <p:cNvPr id="313" name="Google Shape;313;p39"/>
                <p:cNvGrpSpPr/>
                <p:nvPr/>
              </p:nvGrpSpPr>
              <p:grpSpPr>
                <a:xfrm>
                  <a:off x="1385353" y="2730304"/>
                  <a:ext cx="1050338" cy="459757"/>
                  <a:chOff x="1302338" y="1896979"/>
                  <a:chExt cx="1050338" cy="459757"/>
                </a:xfrm>
              </p:grpSpPr>
              <p:sp>
                <p:nvSpPr>
                  <p:cNvPr id="314" name="Google Shape;314;p39"/>
                  <p:cNvSpPr/>
                  <p:nvPr/>
                </p:nvSpPr>
                <p:spPr>
                  <a:xfrm>
                    <a:off x="1302338" y="1896979"/>
                    <a:ext cx="1050338"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From $10 </a:t>
                    </a:r>
                    <a:endParaRPr sz="1350">
                      <a:latin typeface="Calibri"/>
                      <a:ea typeface="Calibri"/>
                      <a:cs typeface="Calibri"/>
                      <a:sym typeface="Calibri"/>
                    </a:endParaRPr>
                  </a:p>
                </p:txBody>
              </p:sp>
              <p:sp>
                <p:nvSpPr>
                  <p:cNvPr id="315" name="Google Shape;315;p39"/>
                  <p:cNvSpPr/>
                  <p:nvPr/>
                </p:nvSpPr>
                <p:spPr>
                  <a:xfrm>
                    <a:off x="1302338" y="2187459"/>
                    <a:ext cx="1050338" cy="169277"/>
                  </a:xfrm>
                  <a:prstGeom prst="rect">
                    <a:avLst/>
                  </a:prstGeom>
                  <a:noFill/>
                  <a:ln>
                    <a:noFill/>
                  </a:ln>
                </p:spPr>
                <p:txBody>
                  <a:bodyPr spcFirstLastPara="1" wrap="square" lIns="0" tIns="0" rIns="0" bIns="0" anchor="t" anchorCtr="0">
                    <a:noAutofit/>
                  </a:bodyPr>
                  <a:lstStyle/>
                  <a:p>
                    <a:pPr>
                      <a:buClr>
                        <a:srgbClr val="083D65"/>
                      </a:buClr>
                      <a:buSzPts val="1100"/>
                    </a:pPr>
                    <a:r>
                      <a:rPr lang="en-US" sz="825" b="1">
                        <a:solidFill>
                          <a:srgbClr val="083D65"/>
                        </a:solidFill>
                        <a:latin typeface="Calibri"/>
                        <a:ea typeface="Calibri"/>
                        <a:cs typeface="Calibri"/>
                        <a:sym typeface="Calibri"/>
                      </a:rPr>
                      <a:t>PER SLIDE</a:t>
                    </a:r>
                    <a:endParaRPr sz="1350">
                      <a:latin typeface="Calibri"/>
                      <a:ea typeface="Calibri"/>
                      <a:cs typeface="Calibri"/>
                      <a:sym typeface="Calibri"/>
                    </a:endParaRPr>
                  </a:p>
                </p:txBody>
              </p:sp>
            </p:grpSp>
            <p:pic>
              <p:nvPicPr>
                <p:cNvPr id="316" name="Google Shape;316;p39"/>
                <p:cNvPicPr preferRelativeResize="0"/>
                <p:nvPr/>
              </p:nvPicPr>
              <p:blipFill rotWithShape="1">
                <a:blip r:embed="rId7">
                  <a:alphaModFix/>
                </a:blip>
                <a:srcRect/>
                <a:stretch/>
              </p:blipFill>
              <p:spPr>
                <a:xfrm>
                  <a:off x="613389" y="2657566"/>
                  <a:ext cx="605940" cy="605234"/>
                </a:xfrm>
                <a:prstGeom prst="rect">
                  <a:avLst/>
                </a:prstGeom>
                <a:noFill/>
                <a:ln>
                  <a:noFill/>
                </a:ln>
              </p:spPr>
            </p:pic>
          </p:grpSp>
          <p:grpSp>
            <p:nvGrpSpPr>
              <p:cNvPr id="317" name="Google Shape;317;p39"/>
              <p:cNvGrpSpPr/>
              <p:nvPr/>
            </p:nvGrpSpPr>
            <p:grpSpPr>
              <a:xfrm>
                <a:off x="543826" y="3195474"/>
                <a:ext cx="2758611" cy="946393"/>
                <a:chOff x="587757" y="4874857"/>
                <a:chExt cx="2758611" cy="946393"/>
              </a:xfrm>
            </p:grpSpPr>
            <p:sp>
              <p:nvSpPr>
                <p:cNvPr id="318" name="Google Shape;318;p39"/>
                <p:cNvSpPr/>
                <p:nvPr/>
              </p:nvSpPr>
              <p:spPr>
                <a:xfrm>
                  <a:off x="587757" y="4874857"/>
                  <a:ext cx="2615697" cy="738664"/>
                </a:xfrm>
                <a:prstGeom prst="rect">
                  <a:avLst/>
                </a:prstGeom>
                <a:noFill/>
                <a:ln>
                  <a:noFill/>
                </a:ln>
              </p:spPr>
              <p:txBody>
                <a:bodyPr spcFirstLastPara="1" wrap="square" lIns="0" tIns="0" rIns="0" bIns="0" anchor="t" anchorCtr="0">
                  <a:noAutofit/>
                </a:bodyPr>
                <a:lstStyle/>
                <a:p>
                  <a:pPr>
                    <a:buClr>
                      <a:srgbClr val="468DC3"/>
                    </a:buClr>
                    <a:buSzPts val="4800"/>
                  </a:pPr>
                  <a:r>
                    <a:rPr lang="en-US" sz="3600" b="1" dirty="0">
                      <a:solidFill>
                        <a:srgbClr val="468DC3"/>
                      </a:solidFill>
                      <a:latin typeface="Calibri"/>
                      <a:ea typeface="Calibri"/>
                      <a:cs typeface="Calibri"/>
                      <a:sym typeface="Calibri"/>
                    </a:rPr>
                    <a:t>GET 30% </a:t>
                  </a:r>
                  <a:endParaRPr sz="1350" dirty="0">
                    <a:latin typeface="Calibri"/>
                    <a:ea typeface="Calibri"/>
                    <a:cs typeface="Calibri"/>
                    <a:sym typeface="Calibri"/>
                  </a:endParaRPr>
                </a:p>
              </p:txBody>
            </p:sp>
            <p:sp>
              <p:nvSpPr>
                <p:cNvPr id="319" name="Google Shape;319;p39"/>
                <p:cNvSpPr/>
                <p:nvPr/>
              </p:nvSpPr>
              <p:spPr>
                <a:xfrm>
                  <a:off x="621207" y="5544251"/>
                  <a:ext cx="2725161" cy="276999"/>
                </a:xfrm>
                <a:prstGeom prst="rect">
                  <a:avLst/>
                </a:prstGeom>
                <a:noFill/>
                <a:ln>
                  <a:noFill/>
                </a:ln>
              </p:spPr>
              <p:txBody>
                <a:bodyPr spcFirstLastPara="1" wrap="square" lIns="0" tIns="0" rIns="0" bIns="0" anchor="t" anchorCtr="0">
                  <a:noAutofit/>
                </a:bodyPr>
                <a:lstStyle/>
                <a:p>
                  <a:pPr>
                    <a:buClr>
                      <a:srgbClr val="468DC3"/>
                    </a:buClr>
                    <a:buSzPts val="1800"/>
                  </a:pPr>
                  <a:r>
                    <a:rPr lang="en-US" sz="1350" b="1">
                      <a:solidFill>
                        <a:srgbClr val="468DC3"/>
                      </a:solidFill>
                      <a:latin typeface="Calibri"/>
                      <a:ea typeface="Calibri"/>
                      <a:cs typeface="Calibri"/>
                      <a:sym typeface="Calibri"/>
                    </a:rPr>
                    <a:t>OFF YOUR FIRST ORDER</a:t>
                  </a:r>
                  <a:endParaRPr sz="1350">
                    <a:latin typeface="Calibri"/>
                    <a:ea typeface="Calibri"/>
                    <a:cs typeface="Calibri"/>
                    <a:sym typeface="Calibri"/>
                  </a:endParaRPr>
                </a:p>
              </p:txBody>
            </p:sp>
          </p:grpSp>
          <p:grpSp>
            <p:nvGrpSpPr>
              <p:cNvPr id="320" name="Google Shape;320;p39"/>
              <p:cNvGrpSpPr/>
              <p:nvPr/>
            </p:nvGrpSpPr>
            <p:grpSpPr>
              <a:xfrm>
                <a:off x="543826" y="4278243"/>
                <a:ext cx="3077001" cy="528485"/>
                <a:chOff x="8351167" y="4822388"/>
                <a:chExt cx="2884443" cy="528485"/>
              </a:xfrm>
            </p:grpSpPr>
            <p:cxnSp>
              <p:nvCxnSpPr>
                <p:cNvPr id="321" name="Google Shape;321;p39"/>
                <p:cNvCxnSpPr/>
                <p:nvPr/>
              </p:nvCxnSpPr>
              <p:spPr>
                <a:xfrm>
                  <a:off x="8384615" y="4822388"/>
                  <a:ext cx="2848132" cy="0"/>
                </a:xfrm>
                <a:prstGeom prst="straightConnector1">
                  <a:avLst/>
                </a:prstGeom>
                <a:noFill/>
                <a:ln w="9525" cap="flat" cmpd="sng">
                  <a:solidFill>
                    <a:srgbClr val="BFBFBF"/>
                  </a:solidFill>
                  <a:prstDash val="solid"/>
                  <a:miter lim="800000"/>
                  <a:headEnd type="none" w="sm" len="sm"/>
                  <a:tailEnd type="none" w="sm" len="sm"/>
                </a:ln>
              </p:spPr>
            </p:cxnSp>
            <p:grpSp>
              <p:nvGrpSpPr>
                <p:cNvPr id="322" name="Google Shape;322;p39"/>
                <p:cNvGrpSpPr/>
                <p:nvPr/>
              </p:nvGrpSpPr>
              <p:grpSpPr>
                <a:xfrm>
                  <a:off x="8351167" y="4948131"/>
                  <a:ext cx="2884443" cy="276999"/>
                  <a:chOff x="8351167" y="4949939"/>
                  <a:chExt cx="2884443" cy="276999"/>
                </a:xfrm>
              </p:grpSpPr>
              <p:sp>
                <p:nvSpPr>
                  <p:cNvPr id="323" name="Google Shape;323;p39"/>
                  <p:cNvSpPr/>
                  <p:nvPr/>
                </p:nvSpPr>
                <p:spPr>
                  <a:xfrm>
                    <a:off x="8351167" y="4949939"/>
                    <a:ext cx="1614096"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COUPON CODE : </a:t>
                    </a:r>
                    <a:endParaRPr sz="1350">
                      <a:solidFill>
                        <a:srgbClr val="083D65"/>
                      </a:solidFill>
                      <a:latin typeface="Calibri"/>
                      <a:ea typeface="Calibri"/>
                      <a:cs typeface="Calibri"/>
                      <a:sym typeface="Calibri"/>
                    </a:endParaRPr>
                  </a:p>
                </p:txBody>
              </p:sp>
              <p:sp>
                <p:nvSpPr>
                  <p:cNvPr id="324" name="Google Shape;324;p39"/>
                  <p:cNvSpPr/>
                  <p:nvPr/>
                </p:nvSpPr>
                <p:spPr>
                  <a:xfrm>
                    <a:off x="9981647" y="4949939"/>
                    <a:ext cx="1253963"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TEMPLATES30</a:t>
                    </a:r>
                    <a:endParaRPr sz="1350">
                      <a:latin typeface="Calibri"/>
                      <a:ea typeface="Calibri"/>
                      <a:cs typeface="Calibri"/>
                      <a:sym typeface="Calibri"/>
                    </a:endParaRPr>
                  </a:p>
                </p:txBody>
              </p:sp>
            </p:grpSp>
            <p:cxnSp>
              <p:nvCxnSpPr>
                <p:cNvPr id="325" name="Google Shape;325;p39"/>
                <p:cNvCxnSpPr/>
                <p:nvPr/>
              </p:nvCxnSpPr>
              <p:spPr>
                <a:xfrm>
                  <a:off x="8351167" y="5350873"/>
                  <a:ext cx="2848132" cy="0"/>
                </a:xfrm>
                <a:prstGeom prst="straightConnector1">
                  <a:avLst/>
                </a:prstGeom>
                <a:noFill/>
                <a:ln w="9525" cap="flat" cmpd="sng">
                  <a:solidFill>
                    <a:srgbClr val="BFBFBF"/>
                  </a:solidFill>
                  <a:prstDash val="solid"/>
                  <a:miter lim="800000"/>
                  <a:headEnd type="none" w="sm" len="sm"/>
                  <a:tailEnd type="none" w="sm" len="sm"/>
                </a:ln>
              </p:spPr>
            </p:cxnSp>
          </p:grpSp>
          <p:sp>
            <p:nvSpPr>
              <p:cNvPr id="326" name="Google Shape;326;p39"/>
              <p:cNvSpPr/>
              <p:nvPr/>
            </p:nvSpPr>
            <p:spPr>
              <a:xfrm>
                <a:off x="536434" y="4947150"/>
                <a:ext cx="3081340" cy="830997"/>
              </a:xfrm>
              <a:prstGeom prst="rect">
                <a:avLst/>
              </a:prstGeom>
              <a:noFill/>
              <a:ln>
                <a:noFill/>
              </a:ln>
            </p:spPr>
            <p:txBody>
              <a:bodyPr spcFirstLastPara="1" wrap="square" lIns="0" tIns="0" rIns="0" bIns="0" anchor="t" anchorCtr="0">
                <a:noAutofit/>
              </a:bodyPr>
              <a:lstStyle/>
              <a:p>
                <a:pPr>
                  <a:buClr>
                    <a:srgbClr val="083D65"/>
                  </a:buClr>
                  <a:buSzPts val="1800"/>
                </a:pPr>
                <a:r>
                  <a:rPr lang="en-US" sz="1350">
                    <a:solidFill>
                      <a:srgbClr val="083D65"/>
                    </a:solidFill>
                    <a:latin typeface="Calibri"/>
                    <a:ea typeface="Calibri"/>
                    <a:cs typeface="Calibri"/>
                    <a:sym typeface="Calibri"/>
                  </a:rPr>
                  <a:t>Go to </a:t>
                </a:r>
                <a:br>
                  <a:rPr lang="en-US" sz="1350">
                    <a:solidFill>
                      <a:srgbClr val="083D65"/>
                    </a:solidFill>
                    <a:latin typeface="Calibri"/>
                    <a:ea typeface="Calibri"/>
                    <a:cs typeface="Calibri"/>
                    <a:sym typeface="Calibri"/>
                  </a:rPr>
                </a:br>
                <a:r>
                  <a:rPr lang="en-US" sz="1350" b="1">
                    <a:solidFill>
                      <a:srgbClr val="083D65"/>
                    </a:solidFill>
                    <a:latin typeface="Calibri"/>
                    <a:ea typeface="Calibri"/>
                    <a:cs typeface="Calibri"/>
                    <a:sym typeface="Calibri"/>
                  </a:rPr>
                  <a:t>24Slides.com/order </a:t>
                </a:r>
                <a:br>
                  <a:rPr lang="en-US" sz="1350" b="1">
                    <a:solidFill>
                      <a:srgbClr val="083D65"/>
                    </a:solidFill>
                    <a:latin typeface="Calibri"/>
                    <a:ea typeface="Calibri"/>
                    <a:cs typeface="Calibri"/>
                    <a:sym typeface="Calibri"/>
                  </a:rPr>
                </a:br>
                <a:r>
                  <a:rPr lang="en-US" sz="1350">
                    <a:solidFill>
                      <a:srgbClr val="083D65"/>
                    </a:solidFill>
                    <a:latin typeface="Calibri"/>
                    <a:ea typeface="Calibri"/>
                    <a:cs typeface="Calibri"/>
                    <a:sym typeface="Calibri"/>
                  </a:rPr>
                  <a:t>to find out more</a:t>
                </a:r>
                <a:endParaRPr sz="1350">
                  <a:solidFill>
                    <a:srgbClr val="083D65"/>
                  </a:solidFill>
                  <a:latin typeface="Calibri"/>
                  <a:ea typeface="Calibri"/>
                  <a:cs typeface="Calibri"/>
                  <a:sym typeface="Calibri"/>
                </a:endParaRPr>
              </a:p>
            </p:txBody>
          </p:sp>
        </p:grpSp>
      </p:grpSp>
    </p:spTree>
    <p:extLst>
      <p:ext uri="{BB962C8B-B14F-4D97-AF65-F5344CB8AC3E}">
        <p14:creationId xmlns:p14="http://schemas.microsoft.com/office/powerpoint/2010/main" val="4048467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a:t>
            </a:fld>
            <a:endParaRPr lang="en-US" dirty="0"/>
          </a:p>
        </p:txBody>
      </p:sp>
      <p:sp>
        <p:nvSpPr>
          <p:cNvPr id="5" name="Google Shape;470;p42"/>
          <p:cNvSpPr/>
          <p:nvPr/>
        </p:nvSpPr>
        <p:spPr>
          <a:xfrm>
            <a:off x="1828799" y="1376928"/>
            <a:ext cx="5486402" cy="2856370"/>
          </a:xfrm>
          <a:prstGeom prst="ellipse">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grpSp>
        <p:nvGrpSpPr>
          <p:cNvPr id="6" name="Google Shape;471;p42"/>
          <p:cNvGrpSpPr/>
          <p:nvPr/>
        </p:nvGrpSpPr>
        <p:grpSpPr>
          <a:xfrm>
            <a:off x="2786770" y="2064027"/>
            <a:ext cx="3566888" cy="1482171"/>
            <a:chOff x="3715693" y="2752036"/>
            <a:chExt cx="4755850" cy="1976228"/>
          </a:xfrm>
        </p:grpSpPr>
        <p:sp>
          <p:nvSpPr>
            <p:cNvPr id="7" name="Google Shape;472;p42"/>
            <p:cNvSpPr/>
            <p:nvPr/>
          </p:nvSpPr>
          <p:spPr>
            <a:xfrm>
              <a:off x="4108642" y="4505364"/>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8" name="Google Shape;473;p42"/>
            <p:cNvSpPr/>
            <p:nvPr/>
          </p:nvSpPr>
          <p:spPr>
            <a:xfrm>
              <a:off x="7860459" y="4505364"/>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9" name="Google Shape;474;p42"/>
            <p:cNvSpPr/>
            <p:nvPr/>
          </p:nvSpPr>
          <p:spPr>
            <a:xfrm rot="10800000" flipH="1">
              <a:off x="4108642" y="2752036"/>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0" name="Google Shape;475;p42"/>
            <p:cNvSpPr/>
            <p:nvPr/>
          </p:nvSpPr>
          <p:spPr>
            <a:xfrm rot="10800000" flipH="1">
              <a:off x="7860459" y="2752036"/>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1" name="Google Shape;476;p42"/>
            <p:cNvSpPr/>
            <p:nvPr/>
          </p:nvSpPr>
          <p:spPr>
            <a:xfrm>
              <a:off x="3715693" y="3623938"/>
              <a:ext cx="283864" cy="232425"/>
            </a:xfrm>
            <a:custGeom>
              <a:avLst/>
              <a:gdLst/>
              <a:ahLst/>
              <a:cxnLst/>
              <a:rect l="l" t="t" r="r" b="b"/>
              <a:pathLst>
                <a:path w="596" h="489" extrusionOk="0">
                  <a:moveTo>
                    <a:pt x="516" y="165"/>
                  </a:moveTo>
                  <a:lnTo>
                    <a:pt x="262" y="165"/>
                  </a:lnTo>
                  <a:lnTo>
                    <a:pt x="315" y="112"/>
                  </a:lnTo>
                  <a:lnTo>
                    <a:pt x="320" y="108"/>
                  </a:lnTo>
                  <a:lnTo>
                    <a:pt x="323" y="103"/>
                  </a:lnTo>
                  <a:lnTo>
                    <a:pt x="326" y="97"/>
                  </a:lnTo>
                  <a:lnTo>
                    <a:pt x="329" y="91"/>
                  </a:lnTo>
                  <a:lnTo>
                    <a:pt x="332" y="85"/>
                  </a:lnTo>
                  <a:lnTo>
                    <a:pt x="333" y="79"/>
                  </a:lnTo>
                  <a:lnTo>
                    <a:pt x="334" y="72"/>
                  </a:lnTo>
                  <a:lnTo>
                    <a:pt x="334" y="66"/>
                  </a:lnTo>
                  <a:lnTo>
                    <a:pt x="334" y="59"/>
                  </a:lnTo>
                  <a:lnTo>
                    <a:pt x="333" y="53"/>
                  </a:lnTo>
                  <a:lnTo>
                    <a:pt x="332" y="48"/>
                  </a:lnTo>
                  <a:lnTo>
                    <a:pt x="329" y="41"/>
                  </a:lnTo>
                  <a:lnTo>
                    <a:pt x="326" y="36"/>
                  </a:lnTo>
                  <a:lnTo>
                    <a:pt x="323" y="29"/>
                  </a:lnTo>
                  <a:lnTo>
                    <a:pt x="320" y="25"/>
                  </a:lnTo>
                  <a:lnTo>
                    <a:pt x="315" y="19"/>
                  </a:lnTo>
                  <a:lnTo>
                    <a:pt x="310" y="15"/>
                  </a:lnTo>
                  <a:lnTo>
                    <a:pt x="305" y="11"/>
                  </a:lnTo>
                  <a:lnTo>
                    <a:pt x="299" y="8"/>
                  </a:lnTo>
                  <a:lnTo>
                    <a:pt x="294" y="5"/>
                  </a:lnTo>
                  <a:lnTo>
                    <a:pt x="287" y="3"/>
                  </a:lnTo>
                  <a:lnTo>
                    <a:pt x="281" y="1"/>
                  </a:lnTo>
                  <a:lnTo>
                    <a:pt x="274" y="0"/>
                  </a:lnTo>
                  <a:lnTo>
                    <a:pt x="268" y="0"/>
                  </a:lnTo>
                  <a:lnTo>
                    <a:pt x="261" y="0"/>
                  </a:lnTo>
                  <a:lnTo>
                    <a:pt x="255" y="1"/>
                  </a:lnTo>
                  <a:lnTo>
                    <a:pt x="248" y="3"/>
                  </a:lnTo>
                  <a:lnTo>
                    <a:pt x="243" y="5"/>
                  </a:lnTo>
                  <a:lnTo>
                    <a:pt x="237" y="8"/>
                  </a:lnTo>
                  <a:lnTo>
                    <a:pt x="231" y="11"/>
                  </a:lnTo>
                  <a:lnTo>
                    <a:pt x="227" y="15"/>
                  </a:lnTo>
                  <a:lnTo>
                    <a:pt x="221" y="19"/>
                  </a:lnTo>
                  <a:lnTo>
                    <a:pt x="3" y="238"/>
                  </a:lnTo>
                  <a:lnTo>
                    <a:pt x="1" y="241"/>
                  </a:lnTo>
                  <a:lnTo>
                    <a:pt x="0" y="245"/>
                  </a:lnTo>
                  <a:lnTo>
                    <a:pt x="1" y="248"/>
                  </a:lnTo>
                  <a:lnTo>
                    <a:pt x="3" y="252"/>
                  </a:lnTo>
                  <a:lnTo>
                    <a:pt x="221" y="470"/>
                  </a:lnTo>
                  <a:lnTo>
                    <a:pt x="227" y="475"/>
                  </a:lnTo>
                  <a:lnTo>
                    <a:pt x="231" y="478"/>
                  </a:lnTo>
                  <a:lnTo>
                    <a:pt x="237" y="482"/>
                  </a:lnTo>
                  <a:lnTo>
                    <a:pt x="243" y="485"/>
                  </a:lnTo>
                  <a:lnTo>
                    <a:pt x="248" y="487"/>
                  </a:lnTo>
                  <a:lnTo>
                    <a:pt x="255" y="488"/>
                  </a:lnTo>
                  <a:lnTo>
                    <a:pt x="261" y="489"/>
                  </a:lnTo>
                  <a:lnTo>
                    <a:pt x="268" y="489"/>
                  </a:lnTo>
                  <a:lnTo>
                    <a:pt x="274" y="489"/>
                  </a:lnTo>
                  <a:lnTo>
                    <a:pt x="281" y="488"/>
                  </a:lnTo>
                  <a:lnTo>
                    <a:pt x="287" y="487"/>
                  </a:lnTo>
                  <a:lnTo>
                    <a:pt x="294" y="485"/>
                  </a:lnTo>
                  <a:lnTo>
                    <a:pt x="299" y="482"/>
                  </a:lnTo>
                  <a:lnTo>
                    <a:pt x="305" y="478"/>
                  </a:lnTo>
                  <a:lnTo>
                    <a:pt x="310" y="475"/>
                  </a:lnTo>
                  <a:lnTo>
                    <a:pt x="315" y="470"/>
                  </a:lnTo>
                  <a:lnTo>
                    <a:pt x="320" y="466"/>
                  </a:lnTo>
                  <a:lnTo>
                    <a:pt x="323" y="460"/>
                  </a:lnTo>
                  <a:lnTo>
                    <a:pt x="326" y="455"/>
                  </a:lnTo>
                  <a:lnTo>
                    <a:pt x="329" y="448"/>
                  </a:lnTo>
                  <a:lnTo>
                    <a:pt x="332" y="443"/>
                  </a:lnTo>
                  <a:lnTo>
                    <a:pt x="333" y="436"/>
                  </a:lnTo>
                  <a:lnTo>
                    <a:pt x="334" y="430"/>
                  </a:lnTo>
                  <a:lnTo>
                    <a:pt x="334" y="423"/>
                  </a:lnTo>
                  <a:lnTo>
                    <a:pt x="334" y="417"/>
                  </a:lnTo>
                  <a:lnTo>
                    <a:pt x="333" y="410"/>
                  </a:lnTo>
                  <a:lnTo>
                    <a:pt x="332" y="405"/>
                  </a:lnTo>
                  <a:lnTo>
                    <a:pt x="329" y="399"/>
                  </a:lnTo>
                  <a:lnTo>
                    <a:pt x="326" y="393"/>
                  </a:lnTo>
                  <a:lnTo>
                    <a:pt x="323" y="387"/>
                  </a:lnTo>
                  <a:lnTo>
                    <a:pt x="320" y="382"/>
                  </a:lnTo>
                  <a:lnTo>
                    <a:pt x="315" y="377"/>
                  </a:lnTo>
                  <a:lnTo>
                    <a:pt x="262" y="324"/>
                  </a:lnTo>
                  <a:lnTo>
                    <a:pt x="516" y="324"/>
                  </a:lnTo>
                  <a:lnTo>
                    <a:pt x="525" y="324"/>
                  </a:lnTo>
                  <a:lnTo>
                    <a:pt x="532" y="323"/>
                  </a:lnTo>
                  <a:lnTo>
                    <a:pt x="540" y="321"/>
                  </a:lnTo>
                  <a:lnTo>
                    <a:pt x="548" y="318"/>
                  </a:lnTo>
                  <a:lnTo>
                    <a:pt x="554" y="314"/>
                  </a:lnTo>
                  <a:lnTo>
                    <a:pt x="560" y="311"/>
                  </a:lnTo>
                  <a:lnTo>
                    <a:pt x="567" y="306"/>
                  </a:lnTo>
                  <a:lnTo>
                    <a:pt x="572" y="301"/>
                  </a:lnTo>
                  <a:lnTo>
                    <a:pt x="578" y="295"/>
                  </a:lnTo>
                  <a:lnTo>
                    <a:pt x="582" y="289"/>
                  </a:lnTo>
                  <a:lnTo>
                    <a:pt x="586" y="283"/>
                  </a:lnTo>
                  <a:lnTo>
                    <a:pt x="590" y="275"/>
                  </a:lnTo>
                  <a:lnTo>
                    <a:pt x="592" y="269"/>
                  </a:lnTo>
                  <a:lnTo>
                    <a:pt x="594" y="260"/>
                  </a:lnTo>
                  <a:lnTo>
                    <a:pt x="595" y="253"/>
                  </a:lnTo>
                  <a:lnTo>
                    <a:pt x="596" y="245"/>
                  </a:lnTo>
                  <a:lnTo>
                    <a:pt x="595" y="237"/>
                  </a:lnTo>
                  <a:lnTo>
                    <a:pt x="594" y="229"/>
                  </a:lnTo>
                  <a:lnTo>
                    <a:pt x="592" y="221"/>
                  </a:lnTo>
                  <a:lnTo>
                    <a:pt x="590" y="214"/>
                  </a:lnTo>
                  <a:lnTo>
                    <a:pt x="586" y="207"/>
                  </a:lnTo>
                  <a:lnTo>
                    <a:pt x="582" y="201"/>
                  </a:lnTo>
                  <a:lnTo>
                    <a:pt x="578" y="194"/>
                  </a:lnTo>
                  <a:lnTo>
                    <a:pt x="572" y="189"/>
                  </a:lnTo>
                  <a:lnTo>
                    <a:pt x="567" y="184"/>
                  </a:lnTo>
                  <a:lnTo>
                    <a:pt x="560" y="179"/>
                  </a:lnTo>
                  <a:lnTo>
                    <a:pt x="554" y="175"/>
                  </a:lnTo>
                  <a:lnTo>
                    <a:pt x="548" y="172"/>
                  </a:lnTo>
                  <a:lnTo>
                    <a:pt x="540" y="169"/>
                  </a:lnTo>
                  <a:lnTo>
                    <a:pt x="532" y="167"/>
                  </a:lnTo>
                  <a:lnTo>
                    <a:pt x="525" y="165"/>
                  </a:lnTo>
                  <a:lnTo>
                    <a:pt x="516" y="16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2" name="Google Shape;477;p42"/>
            <p:cNvSpPr/>
            <p:nvPr/>
          </p:nvSpPr>
          <p:spPr>
            <a:xfrm>
              <a:off x="8197206" y="3627748"/>
              <a:ext cx="274337" cy="224804"/>
            </a:xfrm>
            <a:custGeom>
              <a:avLst/>
              <a:gdLst/>
              <a:ahLst/>
              <a:cxnLst/>
              <a:rect l="l" t="t" r="r" b="b"/>
              <a:pathLst>
                <a:path w="576" h="470" extrusionOk="0">
                  <a:moveTo>
                    <a:pt x="0" y="235"/>
                  </a:moveTo>
                  <a:lnTo>
                    <a:pt x="0" y="242"/>
                  </a:lnTo>
                  <a:lnTo>
                    <a:pt x="1" y="249"/>
                  </a:lnTo>
                  <a:lnTo>
                    <a:pt x="3" y="256"/>
                  </a:lnTo>
                  <a:lnTo>
                    <a:pt x="5" y="262"/>
                  </a:lnTo>
                  <a:lnTo>
                    <a:pt x="8" y="268"/>
                  </a:lnTo>
                  <a:lnTo>
                    <a:pt x="12" y="274"/>
                  </a:lnTo>
                  <a:lnTo>
                    <a:pt x="15" y="279"/>
                  </a:lnTo>
                  <a:lnTo>
                    <a:pt x="19" y="284"/>
                  </a:lnTo>
                  <a:lnTo>
                    <a:pt x="25" y="288"/>
                  </a:lnTo>
                  <a:lnTo>
                    <a:pt x="30" y="292"/>
                  </a:lnTo>
                  <a:lnTo>
                    <a:pt x="36" y="296"/>
                  </a:lnTo>
                  <a:lnTo>
                    <a:pt x="42" y="299"/>
                  </a:lnTo>
                  <a:lnTo>
                    <a:pt x="49" y="301"/>
                  </a:lnTo>
                  <a:lnTo>
                    <a:pt x="55" y="303"/>
                  </a:lnTo>
                  <a:lnTo>
                    <a:pt x="62" y="304"/>
                  </a:lnTo>
                  <a:lnTo>
                    <a:pt x="69" y="304"/>
                  </a:lnTo>
                  <a:lnTo>
                    <a:pt x="347" y="304"/>
                  </a:lnTo>
                  <a:lnTo>
                    <a:pt x="277" y="373"/>
                  </a:lnTo>
                  <a:lnTo>
                    <a:pt x="274" y="378"/>
                  </a:lnTo>
                  <a:lnTo>
                    <a:pt x="270" y="383"/>
                  </a:lnTo>
                  <a:lnTo>
                    <a:pt x="268" y="387"/>
                  </a:lnTo>
                  <a:lnTo>
                    <a:pt x="266" y="393"/>
                  </a:lnTo>
                  <a:lnTo>
                    <a:pt x="262" y="403"/>
                  </a:lnTo>
                  <a:lnTo>
                    <a:pt x="261" y="413"/>
                  </a:lnTo>
                  <a:lnTo>
                    <a:pt x="262" y="424"/>
                  </a:lnTo>
                  <a:lnTo>
                    <a:pt x="266" y="435"/>
                  </a:lnTo>
                  <a:lnTo>
                    <a:pt x="268" y="439"/>
                  </a:lnTo>
                  <a:lnTo>
                    <a:pt x="270" y="445"/>
                  </a:lnTo>
                  <a:lnTo>
                    <a:pt x="274" y="449"/>
                  </a:lnTo>
                  <a:lnTo>
                    <a:pt x="277" y="453"/>
                  </a:lnTo>
                  <a:lnTo>
                    <a:pt x="282" y="458"/>
                  </a:lnTo>
                  <a:lnTo>
                    <a:pt x="286" y="461"/>
                  </a:lnTo>
                  <a:lnTo>
                    <a:pt x="292" y="463"/>
                  </a:lnTo>
                  <a:lnTo>
                    <a:pt x="296" y="465"/>
                  </a:lnTo>
                  <a:lnTo>
                    <a:pt x="307" y="468"/>
                  </a:lnTo>
                  <a:lnTo>
                    <a:pt x="317" y="470"/>
                  </a:lnTo>
                  <a:lnTo>
                    <a:pt x="328" y="468"/>
                  </a:lnTo>
                  <a:lnTo>
                    <a:pt x="338" y="465"/>
                  </a:lnTo>
                  <a:lnTo>
                    <a:pt x="343" y="463"/>
                  </a:lnTo>
                  <a:lnTo>
                    <a:pt x="348" y="461"/>
                  </a:lnTo>
                  <a:lnTo>
                    <a:pt x="353" y="458"/>
                  </a:lnTo>
                  <a:lnTo>
                    <a:pt x="357" y="453"/>
                  </a:lnTo>
                  <a:lnTo>
                    <a:pt x="576" y="235"/>
                  </a:lnTo>
                  <a:lnTo>
                    <a:pt x="357" y="16"/>
                  </a:lnTo>
                  <a:lnTo>
                    <a:pt x="353" y="13"/>
                  </a:lnTo>
                  <a:lnTo>
                    <a:pt x="348" y="9"/>
                  </a:lnTo>
                  <a:lnTo>
                    <a:pt x="343" y="6"/>
                  </a:lnTo>
                  <a:lnTo>
                    <a:pt x="338" y="4"/>
                  </a:lnTo>
                  <a:lnTo>
                    <a:pt x="328" y="1"/>
                  </a:lnTo>
                  <a:lnTo>
                    <a:pt x="317" y="0"/>
                  </a:lnTo>
                  <a:lnTo>
                    <a:pt x="307" y="1"/>
                  </a:lnTo>
                  <a:lnTo>
                    <a:pt x="296" y="4"/>
                  </a:lnTo>
                  <a:lnTo>
                    <a:pt x="292" y="6"/>
                  </a:lnTo>
                  <a:lnTo>
                    <a:pt x="286" y="9"/>
                  </a:lnTo>
                  <a:lnTo>
                    <a:pt x="282" y="13"/>
                  </a:lnTo>
                  <a:lnTo>
                    <a:pt x="277" y="16"/>
                  </a:lnTo>
                  <a:lnTo>
                    <a:pt x="274" y="20"/>
                  </a:lnTo>
                  <a:lnTo>
                    <a:pt x="270" y="26"/>
                  </a:lnTo>
                  <a:lnTo>
                    <a:pt x="268" y="30"/>
                  </a:lnTo>
                  <a:lnTo>
                    <a:pt x="266" y="35"/>
                  </a:lnTo>
                  <a:lnTo>
                    <a:pt x="262" y="45"/>
                  </a:lnTo>
                  <a:lnTo>
                    <a:pt x="261" y="56"/>
                  </a:lnTo>
                  <a:lnTo>
                    <a:pt x="262" y="67"/>
                  </a:lnTo>
                  <a:lnTo>
                    <a:pt x="266" y="78"/>
                  </a:lnTo>
                  <a:lnTo>
                    <a:pt x="268" y="82"/>
                  </a:lnTo>
                  <a:lnTo>
                    <a:pt x="270" y="87"/>
                  </a:lnTo>
                  <a:lnTo>
                    <a:pt x="274" y="92"/>
                  </a:lnTo>
                  <a:lnTo>
                    <a:pt x="277" y="96"/>
                  </a:lnTo>
                  <a:lnTo>
                    <a:pt x="347" y="165"/>
                  </a:lnTo>
                  <a:lnTo>
                    <a:pt x="69" y="165"/>
                  </a:lnTo>
                  <a:lnTo>
                    <a:pt x="62" y="166"/>
                  </a:lnTo>
                  <a:lnTo>
                    <a:pt x="55" y="167"/>
                  </a:lnTo>
                  <a:lnTo>
                    <a:pt x="49" y="168"/>
                  </a:lnTo>
                  <a:lnTo>
                    <a:pt x="42" y="170"/>
                  </a:lnTo>
                  <a:lnTo>
                    <a:pt x="36" y="174"/>
                  </a:lnTo>
                  <a:lnTo>
                    <a:pt x="30" y="177"/>
                  </a:lnTo>
                  <a:lnTo>
                    <a:pt x="25" y="181"/>
                  </a:lnTo>
                  <a:lnTo>
                    <a:pt x="19" y="186"/>
                  </a:lnTo>
                  <a:lnTo>
                    <a:pt x="15" y="191"/>
                  </a:lnTo>
                  <a:lnTo>
                    <a:pt x="12" y="196"/>
                  </a:lnTo>
                  <a:lnTo>
                    <a:pt x="8" y="202"/>
                  </a:lnTo>
                  <a:lnTo>
                    <a:pt x="5" y="208"/>
                  </a:lnTo>
                  <a:lnTo>
                    <a:pt x="3" y="215"/>
                  </a:lnTo>
                  <a:lnTo>
                    <a:pt x="1" y="221"/>
                  </a:lnTo>
                  <a:lnTo>
                    <a:pt x="0" y="228"/>
                  </a:lnTo>
                  <a:lnTo>
                    <a:pt x="0" y="23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14" name="Google Shape;480;p42"/>
          <p:cNvSpPr/>
          <p:nvPr/>
        </p:nvSpPr>
        <p:spPr>
          <a:xfrm>
            <a:off x="6510338" y="2443752"/>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cxnSp>
        <p:nvCxnSpPr>
          <p:cNvPr id="15" name="Google Shape;481;p42"/>
          <p:cNvCxnSpPr/>
          <p:nvPr/>
        </p:nvCxnSpPr>
        <p:spPr>
          <a:xfrm>
            <a:off x="7886699" y="2557463"/>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16" name="Google Shape;485;p42"/>
          <p:cNvSpPr/>
          <p:nvPr/>
        </p:nvSpPr>
        <p:spPr>
          <a:xfrm>
            <a:off x="3152775" y="2362200"/>
            <a:ext cx="2838450" cy="885825"/>
          </a:xfrm>
          <a:prstGeom prst="roundRect">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dirty="0"/>
              <a:t>application_data</a:t>
            </a:r>
            <a:endParaRPr sz="1350" dirty="0">
              <a:ea typeface="Calibri"/>
              <a:cs typeface="Calibri"/>
              <a:sym typeface="Calibri"/>
            </a:endParaRPr>
          </a:p>
        </p:txBody>
      </p:sp>
      <p:sp>
        <p:nvSpPr>
          <p:cNvPr id="18" name="Google Shape;487;p42"/>
          <p:cNvSpPr/>
          <p:nvPr/>
        </p:nvSpPr>
        <p:spPr>
          <a:xfrm>
            <a:off x="5343526" y="3677195"/>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sp>
        <p:nvSpPr>
          <p:cNvPr id="21" name="Google Shape;490;p42"/>
          <p:cNvSpPr/>
          <p:nvPr/>
        </p:nvSpPr>
        <p:spPr>
          <a:xfrm>
            <a:off x="5133642" y="1210309"/>
            <a:ext cx="2181559"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cxnSp>
        <p:nvCxnSpPr>
          <p:cNvPr id="22" name="Google Shape;491;p42"/>
          <p:cNvCxnSpPr/>
          <p:nvPr/>
        </p:nvCxnSpPr>
        <p:spPr>
          <a:xfrm>
            <a:off x="6719888" y="1324019"/>
            <a:ext cx="0" cy="495300"/>
          </a:xfrm>
          <a:prstGeom prst="straightConnector1">
            <a:avLst/>
          </a:prstGeom>
          <a:noFill/>
          <a:ln w="9525" cap="flat" cmpd="sng">
            <a:solidFill>
              <a:schemeClr val="accent2"/>
            </a:solidFill>
            <a:prstDash val="solid"/>
            <a:miter lim="800000"/>
            <a:headEnd type="none" w="sm" len="sm"/>
            <a:tailEnd type="none" w="sm" len="sm"/>
          </a:ln>
        </p:spPr>
      </p:cxnSp>
      <p:cxnSp>
        <p:nvCxnSpPr>
          <p:cNvPr id="24" name="Google Shape;493;p42"/>
          <p:cNvCxnSpPr/>
          <p:nvPr/>
        </p:nvCxnSpPr>
        <p:spPr>
          <a:xfrm>
            <a:off x="6719888" y="3790906"/>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26" name="Google Shape;495;p42"/>
          <p:cNvSpPr/>
          <p:nvPr/>
        </p:nvSpPr>
        <p:spPr>
          <a:xfrm>
            <a:off x="5133642" y="1526536"/>
            <a:ext cx="1610140" cy="112667"/>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patent_claims_stats</a:t>
            </a:r>
            <a:endParaRPr sz="1350" dirty="0">
              <a:ea typeface="Calibri"/>
              <a:cs typeface="Calibri"/>
              <a:sym typeface="Calibri"/>
            </a:endParaRPr>
          </a:p>
        </p:txBody>
      </p:sp>
      <p:sp>
        <p:nvSpPr>
          <p:cNvPr id="27" name="Google Shape;496;p42"/>
          <p:cNvSpPr/>
          <p:nvPr/>
        </p:nvSpPr>
        <p:spPr>
          <a:xfrm>
            <a:off x="6614534" y="2689697"/>
            <a:ext cx="1167969" cy="230833"/>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all_inventors</a:t>
            </a:r>
            <a:endParaRPr sz="1350" dirty="0">
              <a:ea typeface="Calibri"/>
              <a:cs typeface="Calibri"/>
              <a:sym typeface="Calibri"/>
            </a:endParaRPr>
          </a:p>
        </p:txBody>
      </p:sp>
      <p:sp>
        <p:nvSpPr>
          <p:cNvPr id="30" name="Google Shape;499;p42"/>
          <p:cNvSpPr/>
          <p:nvPr/>
        </p:nvSpPr>
        <p:spPr>
          <a:xfrm>
            <a:off x="5447723" y="3836006"/>
            <a:ext cx="1272165" cy="257250"/>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attorney_agent</a:t>
            </a:r>
            <a:endParaRPr sz="1350" dirty="0">
              <a:ea typeface="Calibri"/>
              <a:cs typeface="Calibri"/>
              <a:sym typeface="Calibri"/>
            </a:endParaRPr>
          </a:p>
        </p:txBody>
      </p:sp>
      <p:sp>
        <p:nvSpPr>
          <p:cNvPr id="32" name="Google Shape;501;p42"/>
          <p:cNvSpPr/>
          <p:nvPr/>
        </p:nvSpPr>
        <p:spPr>
          <a:xfrm>
            <a:off x="6873532" y="1429044"/>
            <a:ext cx="286835" cy="285251"/>
          </a:xfrm>
          <a:custGeom>
            <a:avLst/>
            <a:gdLst/>
            <a:ahLst/>
            <a:cxnLst/>
            <a:rect l="l" t="t" r="r" b="b"/>
            <a:pathLst>
              <a:path w="904" h="902" extrusionOk="0">
                <a:moveTo>
                  <a:pt x="383" y="104"/>
                </a:moveTo>
                <a:lnTo>
                  <a:pt x="339" y="90"/>
                </a:lnTo>
                <a:lnTo>
                  <a:pt x="355" y="47"/>
                </a:lnTo>
                <a:lnTo>
                  <a:pt x="399" y="62"/>
                </a:lnTo>
                <a:lnTo>
                  <a:pt x="383" y="104"/>
                </a:lnTo>
                <a:close/>
                <a:moveTo>
                  <a:pt x="213" y="527"/>
                </a:moveTo>
                <a:lnTo>
                  <a:pt x="170" y="512"/>
                </a:lnTo>
                <a:lnTo>
                  <a:pt x="198" y="433"/>
                </a:lnTo>
                <a:lnTo>
                  <a:pt x="241" y="449"/>
                </a:lnTo>
                <a:lnTo>
                  <a:pt x="213" y="527"/>
                </a:lnTo>
                <a:close/>
                <a:moveTo>
                  <a:pt x="888" y="872"/>
                </a:moveTo>
                <a:lnTo>
                  <a:pt x="803" y="872"/>
                </a:lnTo>
                <a:lnTo>
                  <a:pt x="818" y="859"/>
                </a:lnTo>
                <a:lnTo>
                  <a:pt x="832" y="846"/>
                </a:lnTo>
                <a:lnTo>
                  <a:pt x="843" y="830"/>
                </a:lnTo>
                <a:lnTo>
                  <a:pt x="854" y="813"/>
                </a:lnTo>
                <a:lnTo>
                  <a:pt x="858" y="805"/>
                </a:lnTo>
                <a:lnTo>
                  <a:pt x="862" y="796"/>
                </a:lnTo>
                <a:lnTo>
                  <a:pt x="865" y="787"/>
                </a:lnTo>
                <a:lnTo>
                  <a:pt x="869" y="777"/>
                </a:lnTo>
                <a:lnTo>
                  <a:pt x="870" y="767"/>
                </a:lnTo>
                <a:lnTo>
                  <a:pt x="872" y="757"/>
                </a:lnTo>
                <a:lnTo>
                  <a:pt x="873" y="747"/>
                </a:lnTo>
                <a:lnTo>
                  <a:pt x="873" y="736"/>
                </a:lnTo>
                <a:lnTo>
                  <a:pt x="873" y="405"/>
                </a:lnTo>
                <a:lnTo>
                  <a:pt x="872" y="388"/>
                </a:lnTo>
                <a:lnTo>
                  <a:pt x="870" y="373"/>
                </a:lnTo>
                <a:lnTo>
                  <a:pt x="866" y="357"/>
                </a:lnTo>
                <a:lnTo>
                  <a:pt x="860" y="341"/>
                </a:lnTo>
                <a:lnTo>
                  <a:pt x="853" y="326"/>
                </a:lnTo>
                <a:lnTo>
                  <a:pt x="844" y="313"/>
                </a:lnTo>
                <a:lnTo>
                  <a:pt x="836" y="301"/>
                </a:lnTo>
                <a:lnTo>
                  <a:pt x="825" y="289"/>
                </a:lnTo>
                <a:lnTo>
                  <a:pt x="813" y="278"/>
                </a:lnTo>
                <a:lnTo>
                  <a:pt x="801" y="268"/>
                </a:lnTo>
                <a:lnTo>
                  <a:pt x="786" y="260"/>
                </a:lnTo>
                <a:lnTo>
                  <a:pt x="771" y="252"/>
                </a:lnTo>
                <a:lnTo>
                  <a:pt x="757" y="248"/>
                </a:lnTo>
                <a:lnTo>
                  <a:pt x="741" y="243"/>
                </a:lnTo>
                <a:lnTo>
                  <a:pt x="724" y="240"/>
                </a:lnTo>
                <a:lnTo>
                  <a:pt x="708" y="240"/>
                </a:lnTo>
                <a:lnTo>
                  <a:pt x="428" y="240"/>
                </a:lnTo>
                <a:lnTo>
                  <a:pt x="459" y="148"/>
                </a:lnTo>
                <a:lnTo>
                  <a:pt x="461" y="143"/>
                </a:lnTo>
                <a:lnTo>
                  <a:pt x="459" y="136"/>
                </a:lnTo>
                <a:lnTo>
                  <a:pt x="456" y="132"/>
                </a:lnTo>
                <a:lnTo>
                  <a:pt x="451" y="129"/>
                </a:lnTo>
                <a:lnTo>
                  <a:pt x="411" y="115"/>
                </a:lnTo>
                <a:lnTo>
                  <a:pt x="427" y="71"/>
                </a:lnTo>
                <a:lnTo>
                  <a:pt x="448" y="79"/>
                </a:lnTo>
                <a:lnTo>
                  <a:pt x="451" y="80"/>
                </a:lnTo>
                <a:lnTo>
                  <a:pt x="453" y="80"/>
                </a:lnTo>
                <a:lnTo>
                  <a:pt x="458" y="80"/>
                </a:lnTo>
                <a:lnTo>
                  <a:pt x="462" y="78"/>
                </a:lnTo>
                <a:lnTo>
                  <a:pt x="465" y="74"/>
                </a:lnTo>
                <a:lnTo>
                  <a:pt x="467" y="70"/>
                </a:lnTo>
                <a:lnTo>
                  <a:pt x="468" y="64"/>
                </a:lnTo>
                <a:lnTo>
                  <a:pt x="467" y="58"/>
                </a:lnTo>
                <a:lnTo>
                  <a:pt x="465" y="56"/>
                </a:lnTo>
                <a:lnTo>
                  <a:pt x="463" y="54"/>
                </a:lnTo>
                <a:lnTo>
                  <a:pt x="461" y="53"/>
                </a:lnTo>
                <a:lnTo>
                  <a:pt x="458" y="52"/>
                </a:lnTo>
                <a:lnTo>
                  <a:pt x="402" y="30"/>
                </a:lnTo>
                <a:lnTo>
                  <a:pt x="351" y="13"/>
                </a:lnTo>
                <a:lnTo>
                  <a:pt x="351" y="13"/>
                </a:lnTo>
                <a:lnTo>
                  <a:pt x="351" y="13"/>
                </a:lnTo>
                <a:lnTo>
                  <a:pt x="315" y="1"/>
                </a:lnTo>
                <a:lnTo>
                  <a:pt x="309" y="0"/>
                </a:lnTo>
                <a:lnTo>
                  <a:pt x="304" y="1"/>
                </a:lnTo>
                <a:lnTo>
                  <a:pt x="299" y="5"/>
                </a:lnTo>
                <a:lnTo>
                  <a:pt x="295" y="10"/>
                </a:lnTo>
                <a:lnTo>
                  <a:pt x="295" y="16"/>
                </a:lnTo>
                <a:lnTo>
                  <a:pt x="297" y="22"/>
                </a:lnTo>
                <a:lnTo>
                  <a:pt x="300" y="27"/>
                </a:lnTo>
                <a:lnTo>
                  <a:pt x="305" y="29"/>
                </a:lnTo>
                <a:lnTo>
                  <a:pt x="327" y="36"/>
                </a:lnTo>
                <a:lnTo>
                  <a:pt x="311" y="80"/>
                </a:lnTo>
                <a:lnTo>
                  <a:pt x="272" y="65"/>
                </a:lnTo>
                <a:lnTo>
                  <a:pt x="266" y="64"/>
                </a:lnTo>
                <a:lnTo>
                  <a:pt x="260" y="65"/>
                </a:lnTo>
                <a:lnTo>
                  <a:pt x="255" y="69"/>
                </a:lnTo>
                <a:lnTo>
                  <a:pt x="253" y="74"/>
                </a:lnTo>
                <a:lnTo>
                  <a:pt x="139" y="396"/>
                </a:lnTo>
                <a:lnTo>
                  <a:pt x="138" y="403"/>
                </a:lnTo>
                <a:lnTo>
                  <a:pt x="140" y="408"/>
                </a:lnTo>
                <a:lnTo>
                  <a:pt x="142" y="413"/>
                </a:lnTo>
                <a:lnTo>
                  <a:pt x="149" y="416"/>
                </a:lnTo>
                <a:lnTo>
                  <a:pt x="169" y="424"/>
                </a:lnTo>
                <a:lnTo>
                  <a:pt x="136" y="517"/>
                </a:lnTo>
                <a:lnTo>
                  <a:pt x="136" y="522"/>
                </a:lnTo>
                <a:lnTo>
                  <a:pt x="138" y="528"/>
                </a:lnTo>
                <a:lnTo>
                  <a:pt x="141" y="533"/>
                </a:lnTo>
                <a:lnTo>
                  <a:pt x="146" y="536"/>
                </a:lnTo>
                <a:lnTo>
                  <a:pt x="218" y="562"/>
                </a:lnTo>
                <a:lnTo>
                  <a:pt x="220" y="562"/>
                </a:lnTo>
                <a:lnTo>
                  <a:pt x="223" y="562"/>
                </a:lnTo>
                <a:lnTo>
                  <a:pt x="226" y="562"/>
                </a:lnTo>
                <a:lnTo>
                  <a:pt x="229" y="560"/>
                </a:lnTo>
                <a:lnTo>
                  <a:pt x="234" y="557"/>
                </a:lnTo>
                <a:lnTo>
                  <a:pt x="237" y="552"/>
                </a:lnTo>
                <a:lnTo>
                  <a:pt x="270" y="459"/>
                </a:lnTo>
                <a:lnTo>
                  <a:pt x="327" y="479"/>
                </a:lnTo>
                <a:lnTo>
                  <a:pt x="329" y="481"/>
                </a:lnTo>
                <a:lnTo>
                  <a:pt x="332" y="481"/>
                </a:lnTo>
                <a:lnTo>
                  <a:pt x="337" y="479"/>
                </a:lnTo>
                <a:lnTo>
                  <a:pt x="340" y="477"/>
                </a:lnTo>
                <a:lnTo>
                  <a:pt x="344" y="475"/>
                </a:lnTo>
                <a:lnTo>
                  <a:pt x="346" y="470"/>
                </a:lnTo>
                <a:lnTo>
                  <a:pt x="401" y="316"/>
                </a:lnTo>
                <a:lnTo>
                  <a:pt x="502" y="416"/>
                </a:lnTo>
                <a:lnTo>
                  <a:pt x="504" y="417"/>
                </a:lnTo>
                <a:lnTo>
                  <a:pt x="507" y="419"/>
                </a:lnTo>
                <a:lnTo>
                  <a:pt x="509" y="420"/>
                </a:lnTo>
                <a:lnTo>
                  <a:pt x="512" y="420"/>
                </a:lnTo>
                <a:lnTo>
                  <a:pt x="587" y="420"/>
                </a:lnTo>
                <a:lnTo>
                  <a:pt x="600" y="421"/>
                </a:lnTo>
                <a:lnTo>
                  <a:pt x="612" y="422"/>
                </a:lnTo>
                <a:lnTo>
                  <a:pt x="623" y="425"/>
                </a:lnTo>
                <a:lnTo>
                  <a:pt x="634" y="428"/>
                </a:lnTo>
                <a:lnTo>
                  <a:pt x="643" y="433"/>
                </a:lnTo>
                <a:lnTo>
                  <a:pt x="652" y="439"/>
                </a:lnTo>
                <a:lnTo>
                  <a:pt x="660" y="447"/>
                </a:lnTo>
                <a:lnTo>
                  <a:pt x="667" y="454"/>
                </a:lnTo>
                <a:lnTo>
                  <a:pt x="673" y="464"/>
                </a:lnTo>
                <a:lnTo>
                  <a:pt x="678" y="473"/>
                </a:lnTo>
                <a:lnTo>
                  <a:pt x="683" y="484"/>
                </a:lnTo>
                <a:lnTo>
                  <a:pt x="686" y="496"/>
                </a:lnTo>
                <a:lnTo>
                  <a:pt x="689" y="510"/>
                </a:lnTo>
                <a:lnTo>
                  <a:pt x="691" y="524"/>
                </a:lnTo>
                <a:lnTo>
                  <a:pt x="692" y="539"/>
                </a:lnTo>
                <a:lnTo>
                  <a:pt x="692" y="556"/>
                </a:lnTo>
                <a:lnTo>
                  <a:pt x="692" y="631"/>
                </a:lnTo>
                <a:lnTo>
                  <a:pt x="692" y="646"/>
                </a:lnTo>
                <a:lnTo>
                  <a:pt x="691" y="659"/>
                </a:lnTo>
                <a:lnTo>
                  <a:pt x="689" y="672"/>
                </a:lnTo>
                <a:lnTo>
                  <a:pt x="686" y="683"/>
                </a:lnTo>
                <a:lnTo>
                  <a:pt x="683" y="694"/>
                </a:lnTo>
                <a:lnTo>
                  <a:pt x="678" y="704"/>
                </a:lnTo>
                <a:lnTo>
                  <a:pt x="673" y="714"/>
                </a:lnTo>
                <a:lnTo>
                  <a:pt x="667" y="721"/>
                </a:lnTo>
                <a:lnTo>
                  <a:pt x="660" y="728"/>
                </a:lnTo>
                <a:lnTo>
                  <a:pt x="652" y="734"/>
                </a:lnTo>
                <a:lnTo>
                  <a:pt x="643" y="739"/>
                </a:lnTo>
                <a:lnTo>
                  <a:pt x="634" y="744"/>
                </a:lnTo>
                <a:lnTo>
                  <a:pt x="623" y="747"/>
                </a:lnTo>
                <a:lnTo>
                  <a:pt x="612" y="749"/>
                </a:lnTo>
                <a:lnTo>
                  <a:pt x="600" y="750"/>
                </a:lnTo>
                <a:lnTo>
                  <a:pt x="587" y="751"/>
                </a:lnTo>
                <a:lnTo>
                  <a:pt x="295" y="751"/>
                </a:lnTo>
                <a:lnTo>
                  <a:pt x="238" y="660"/>
                </a:lnTo>
                <a:lnTo>
                  <a:pt x="346" y="660"/>
                </a:lnTo>
                <a:lnTo>
                  <a:pt x="353" y="660"/>
                </a:lnTo>
                <a:lnTo>
                  <a:pt x="357" y="657"/>
                </a:lnTo>
                <a:lnTo>
                  <a:pt x="361" y="652"/>
                </a:lnTo>
                <a:lnTo>
                  <a:pt x="362" y="646"/>
                </a:lnTo>
                <a:lnTo>
                  <a:pt x="361" y="641"/>
                </a:lnTo>
                <a:lnTo>
                  <a:pt x="357" y="636"/>
                </a:lnTo>
                <a:lnTo>
                  <a:pt x="353" y="632"/>
                </a:lnTo>
                <a:lnTo>
                  <a:pt x="346" y="631"/>
                </a:lnTo>
                <a:lnTo>
                  <a:pt x="212" y="631"/>
                </a:lnTo>
                <a:lnTo>
                  <a:pt x="106" y="631"/>
                </a:lnTo>
                <a:lnTo>
                  <a:pt x="16" y="631"/>
                </a:lnTo>
                <a:lnTo>
                  <a:pt x="10" y="632"/>
                </a:lnTo>
                <a:lnTo>
                  <a:pt x="5" y="636"/>
                </a:lnTo>
                <a:lnTo>
                  <a:pt x="2" y="641"/>
                </a:lnTo>
                <a:lnTo>
                  <a:pt x="0" y="646"/>
                </a:lnTo>
                <a:lnTo>
                  <a:pt x="2" y="652"/>
                </a:lnTo>
                <a:lnTo>
                  <a:pt x="5" y="657"/>
                </a:lnTo>
                <a:lnTo>
                  <a:pt x="10" y="660"/>
                </a:lnTo>
                <a:lnTo>
                  <a:pt x="16" y="660"/>
                </a:lnTo>
                <a:lnTo>
                  <a:pt x="91" y="660"/>
                </a:lnTo>
                <a:lnTo>
                  <a:pt x="91" y="872"/>
                </a:lnTo>
                <a:lnTo>
                  <a:pt x="16" y="872"/>
                </a:lnTo>
                <a:lnTo>
                  <a:pt x="10" y="873"/>
                </a:lnTo>
                <a:lnTo>
                  <a:pt x="5" y="876"/>
                </a:lnTo>
                <a:lnTo>
                  <a:pt x="2" y="881"/>
                </a:lnTo>
                <a:lnTo>
                  <a:pt x="0" y="886"/>
                </a:lnTo>
                <a:lnTo>
                  <a:pt x="2" y="892"/>
                </a:lnTo>
                <a:lnTo>
                  <a:pt x="5" y="897"/>
                </a:lnTo>
                <a:lnTo>
                  <a:pt x="10" y="901"/>
                </a:lnTo>
                <a:lnTo>
                  <a:pt x="16" y="902"/>
                </a:lnTo>
                <a:lnTo>
                  <a:pt x="678" y="902"/>
                </a:lnTo>
                <a:lnTo>
                  <a:pt x="708" y="902"/>
                </a:lnTo>
                <a:lnTo>
                  <a:pt x="888" y="902"/>
                </a:lnTo>
                <a:lnTo>
                  <a:pt x="894" y="901"/>
                </a:lnTo>
                <a:lnTo>
                  <a:pt x="899" y="897"/>
                </a:lnTo>
                <a:lnTo>
                  <a:pt x="902" y="892"/>
                </a:lnTo>
                <a:lnTo>
                  <a:pt x="904" y="886"/>
                </a:lnTo>
                <a:lnTo>
                  <a:pt x="902" y="881"/>
                </a:lnTo>
                <a:lnTo>
                  <a:pt x="899" y="876"/>
                </a:lnTo>
                <a:lnTo>
                  <a:pt x="894" y="873"/>
                </a:lnTo>
                <a:lnTo>
                  <a:pt x="888" y="872"/>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nvGrpSpPr>
          <p:cNvPr id="33" name="Google Shape;502;p42"/>
          <p:cNvGrpSpPr/>
          <p:nvPr/>
        </p:nvGrpSpPr>
        <p:grpSpPr>
          <a:xfrm>
            <a:off x="8041731" y="2662488"/>
            <a:ext cx="285251" cy="285251"/>
            <a:chOff x="1460463" y="779462"/>
            <a:chExt cx="285751" cy="285751"/>
          </a:xfrm>
        </p:grpSpPr>
        <p:sp>
          <p:nvSpPr>
            <p:cNvPr id="34" name="Google Shape;503;p42"/>
            <p:cNvSpPr/>
            <p:nvPr/>
          </p:nvSpPr>
          <p:spPr>
            <a:xfrm>
              <a:off x="1643026" y="938212"/>
              <a:ext cx="46038" cy="46038"/>
            </a:xfrm>
            <a:custGeom>
              <a:avLst/>
              <a:gdLst/>
              <a:ahLst/>
              <a:cxnLst/>
              <a:rect l="l" t="t" r="r" b="b"/>
              <a:pathLst>
                <a:path w="115" h="116" extrusionOk="0">
                  <a:moveTo>
                    <a:pt x="58" y="0"/>
                  </a:moveTo>
                  <a:lnTo>
                    <a:pt x="46" y="2"/>
                  </a:lnTo>
                  <a:lnTo>
                    <a:pt x="35" y="5"/>
                  </a:lnTo>
                  <a:lnTo>
                    <a:pt x="26" y="10"/>
                  </a:lnTo>
                  <a:lnTo>
                    <a:pt x="18" y="17"/>
                  </a:lnTo>
                  <a:lnTo>
                    <a:pt x="10" y="27"/>
                  </a:lnTo>
                  <a:lnTo>
                    <a:pt x="5" y="36"/>
                  </a:lnTo>
                  <a:lnTo>
                    <a:pt x="1" y="47"/>
                  </a:lnTo>
                  <a:lnTo>
                    <a:pt x="0" y="59"/>
                  </a:lnTo>
                  <a:lnTo>
                    <a:pt x="1" y="69"/>
                  </a:lnTo>
                  <a:lnTo>
                    <a:pt x="5" y="80"/>
                  </a:lnTo>
                  <a:lnTo>
                    <a:pt x="10" y="91"/>
                  </a:lnTo>
                  <a:lnTo>
                    <a:pt x="18" y="99"/>
                  </a:lnTo>
                  <a:lnTo>
                    <a:pt x="26" y="106"/>
                  </a:lnTo>
                  <a:lnTo>
                    <a:pt x="35" y="111"/>
                  </a:lnTo>
                  <a:lnTo>
                    <a:pt x="46" y="115"/>
                  </a:lnTo>
                  <a:lnTo>
                    <a:pt x="58" y="116"/>
                  </a:lnTo>
                  <a:lnTo>
                    <a:pt x="69" y="115"/>
                  </a:lnTo>
                  <a:lnTo>
                    <a:pt x="81" y="111"/>
                  </a:lnTo>
                  <a:lnTo>
                    <a:pt x="90" y="106"/>
                  </a:lnTo>
                  <a:lnTo>
                    <a:pt x="98" y="99"/>
                  </a:lnTo>
                  <a:lnTo>
                    <a:pt x="106" y="91"/>
                  </a:lnTo>
                  <a:lnTo>
                    <a:pt x="110" y="80"/>
                  </a:lnTo>
                  <a:lnTo>
                    <a:pt x="114" y="69"/>
                  </a:lnTo>
                  <a:lnTo>
                    <a:pt x="115" y="59"/>
                  </a:lnTo>
                  <a:lnTo>
                    <a:pt x="114" y="47"/>
                  </a:lnTo>
                  <a:lnTo>
                    <a:pt x="110" y="36"/>
                  </a:lnTo>
                  <a:lnTo>
                    <a:pt x="106" y="27"/>
                  </a:lnTo>
                  <a:lnTo>
                    <a:pt x="98" y="17"/>
                  </a:lnTo>
                  <a:lnTo>
                    <a:pt x="90" y="10"/>
                  </a:lnTo>
                  <a:lnTo>
                    <a:pt x="81" y="5"/>
                  </a:lnTo>
                  <a:lnTo>
                    <a:pt x="69" y="2"/>
                  </a:lnTo>
                  <a:lnTo>
                    <a:pt x="58"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5" name="Google Shape;504;p42"/>
            <p:cNvSpPr/>
            <p:nvPr/>
          </p:nvSpPr>
          <p:spPr>
            <a:xfrm>
              <a:off x="1609688" y="965200"/>
              <a:ext cx="23813" cy="23813"/>
            </a:xfrm>
            <a:custGeom>
              <a:avLst/>
              <a:gdLst/>
              <a:ahLst/>
              <a:cxnLst/>
              <a:rect l="l" t="t" r="r" b="b"/>
              <a:pathLst>
                <a:path w="61" h="60" extrusionOk="0">
                  <a:moveTo>
                    <a:pt x="61" y="29"/>
                  </a:moveTo>
                  <a:lnTo>
                    <a:pt x="60" y="24"/>
                  </a:lnTo>
                  <a:lnTo>
                    <a:pt x="58" y="18"/>
                  </a:lnTo>
                  <a:lnTo>
                    <a:pt x="56" y="13"/>
                  </a:lnTo>
                  <a:lnTo>
                    <a:pt x="51" y="8"/>
                  </a:lnTo>
                  <a:lnTo>
                    <a:pt x="48" y="5"/>
                  </a:lnTo>
                  <a:lnTo>
                    <a:pt x="42" y="2"/>
                  </a:lnTo>
                  <a:lnTo>
                    <a:pt x="37" y="1"/>
                  </a:lnTo>
                  <a:lnTo>
                    <a:pt x="30" y="0"/>
                  </a:lnTo>
                  <a:lnTo>
                    <a:pt x="24" y="1"/>
                  </a:lnTo>
                  <a:lnTo>
                    <a:pt x="19" y="2"/>
                  </a:lnTo>
                  <a:lnTo>
                    <a:pt x="13" y="5"/>
                  </a:lnTo>
                  <a:lnTo>
                    <a:pt x="10" y="8"/>
                  </a:lnTo>
                  <a:lnTo>
                    <a:pt x="5" y="13"/>
                  </a:lnTo>
                  <a:lnTo>
                    <a:pt x="2" y="18"/>
                  </a:lnTo>
                  <a:lnTo>
                    <a:pt x="1" y="24"/>
                  </a:lnTo>
                  <a:lnTo>
                    <a:pt x="0" y="29"/>
                  </a:lnTo>
                  <a:lnTo>
                    <a:pt x="1" y="35"/>
                  </a:lnTo>
                  <a:lnTo>
                    <a:pt x="2" y="41"/>
                  </a:lnTo>
                  <a:lnTo>
                    <a:pt x="5" y="47"/>
                  </a:lnTo>
                  <a:lnTo>
                    <a:pt x="10" y="51"/>
                  </a:lnTo>
                  <a:lnTo>
                    <a:pt x="13" y="54"/>
                  </a:lnTo>
                  <a:lnTo>
                    <a:pt x="19" y="58"/>
                  </a:lnTo>
                  <a:lnTo>
                    <a:pt x="24" y="59"/>
                  </a:lnTo>
                  <a:lnTo>
                    <a:pt x="30" y="60"/>
                  </a:lnTo>
                  <a:lnTo>
                    <a:pt x="37" y="59"/>
                  </a:lnTo>
                  <a:lnTo>
                    <a:pt x="42" y="58"/>
                  </a:lnTo>
                  <a:lnTo>
                    <a:pt x="48" y="54"/>
                  </a:lnTo>
                  <a:lnTo>
                    <a:pt x="51" y="51"/>
                  </a:lnTo>
                  <a:lnTo>
                    <a:pt x="56" y="47"/>
                  </a:lnTo>
                  <a:lnTo>
                    <a:pt x="58" y="41"/>
                  </a:lnTo>
                  <a:lnTo>
                    <a:pt x="60" y="35"/>
                  </a:lnTo>
                  <a:lnTo>
                    <a:pt x="61" y="29"/>
                  </a:lnTo>
                  <a:lnTo>
                    <a:pt x="61" y="2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6" name="Google Shape;505;p42"/>
            <p:cNvSpPr/>
            <p:nvPr/>
          </p:nvSpPr>
          <p:spPr>
            <a:xfrm>
              <a:off x="1557301" y="779462"/>
              <a:ext cx="188913" cy="147638"/>
            </a:xfrm>
            <a:custGeom>
              <a:avLst/>
              <a:gdLst/>
              <a:ahLst/>
              <a:cxnLst/>
              <a:rect l="l" t="t" r="r" b="b"/>
              <a:pathLst>
                <a:path w="476" h="371" extrusionOk="0">
                  <a:moveTo>
                    <a:pt x="343" y="208"/>
                  </a:moveTo>
                  <a:lnTo>
                    <a:pt x="337" y="208"/>
                  </a:lnTo>
                  <a:lnTo>
                    <a:pt x="331" y="205"/>
                  </a:lnTo>
                  <a:lnTo>
                    <a:pt x="326" y="203"/>
                  </a:lnTo>
                  <a:lnTo>
                    <a:pt x="321" y="200"/>
                  </a:lnTo>
                  <a:lnTo>
                    <a:pt x="318" y="195"/>
                  </a:lnTo>
                  <a:lnTo>
                    <a:pt x="314" y="190"/>
                  </a:lnTo>
                  <a:lnTo>
                    <a:pt x="313" y="184"/>
                  </a:lnTo>
                  <a:lnTo>
                    <a:pt x="312" y="178"/>
                  </a:lnTo>
                  <a:lnTo>
                    <a:pt x="313" y="172"/>
                  </a:lnTo>
                  <a:lnTo>
                    <a:pt x="314" y="166"/>
                  </a:lnTo>
                  <a:lnTo>
                    <a:pt x="318" y="161"/>
                  </a:lnTo>
                  <a:lnTo>
                    <a:pt x="321" y="157"/>
                  </a:lnTo>
                  <a:lnTo>
                    <a:pt x="326" y="153"/>
                  </a:lnTo>
                  <a:lnTo>
                    <a:pt x="331" y="150"/>
                  </a:lnTo>
                  <a:lnTo>
                    <a:pt x="337" y="148"/>
                  </a:lnTo>
                  <a:lnTo>
                    <a:pt x="343" y="147"/>
                  </a:lnTo>
                  <a:lnTo>
                    <a:pt x="349" y="148"/>
                  </a:lnTo>
                  <a:lnTo>
                    <a:pt x="355" y="150"/>
                  </a:lnTo>
                  <a:lnTo>
                    <a:pt x="359" y="153"/>
                  </a:lnTo>
                  <a:lnTo>
                    <a:pt x="364" y="157"/>
                  </a:lnTo>
                  <a:lnTo>
                    <a:pt x="368" y="161"/>
                  </a:lnTo>
                  <a:lnTo>
                    <a:pt x="370" y="166"/>
                  </a:lnTo>
                  <a:lnTo>
                    <a:pt x="373" y="172"/>
                  </a:lnTo>
                  <a:lnTo>
                    <a:pt x="373" y="178"/>
                  </a:lnTo>
                  <a:lnTo>
                    <a:pt x="373" y="184"/>
                  </a:lnTo>
                  <a:lnTo>
                    <a:pt x="370" y="190"/>
                  </a:lnTo>
                  <a:lnTo>
                    <a:pt x="368" y="195"/>
                  </a:lnTo>
                  <a:lnTo>
                    <a:pt x="364" y="200"/>
                  </a:lnTo>
                  <a:lnTo>
                    <a:pt x="359" y="203"/>
                  </a:lnTo>
                  <a:lnTo>
                    <a:pt x="355" y="205"/>
                  </a:lnTo>
                  <a:lnTo>
                    <a:pt x="349" y="208"/>
                  </a:lnTo>
                  <a:lnTo>
                    <a:pt x="343" y="208"/>
                  </a:lnTo>
                  <a:close/>
                  <a:moveTo>
                    <a:pt x="252" y="208"/>
                  </a:moveTo>
                  <a:lnTo>
                    <a:pt x="246" y="208"/>
                  </a:lnTo>
                  <a:lnTo>
                    <a:pt x="241" y="205"/>
                  </a:lnTo>
                  <a:lnTo>
                    <a:pt x="235" y="203"/>
                  </a:lnTo>
                  <a:lnTo>
                    <a:pt x="231" y="200"/>
                  </a:lnTo>
                  <a:lnTo>
                    <a:pt x="227" y="195"/>
                  </a:lnTo>
                  <a:lnTo>
                    <a:pt x="224" y="190"/>
                  </a:lnTo>
                  <a:lnTo>
                    <a:pt x="223" y="184"/>
                  </a:lnTo>
                  <a:lnTo>
                    <a:pt x="222" y="178"/>
                  </a:lnTo>
                  <a:lnTo>
                    <a:pt x="223" y="172"/>
                  </a:lnTo>
                  <a:lnTo>
                    <a:pt x="224" y="166"/>
                  </a:lnTo>
                  <a:lnTo>
                    <a:pt x="227" y="161"/>
                  </a:lnTo>
                  <a:lnTo>
                    <a:pt x="231" y="157"/>
                  </a:lnTo>
                  <a:lnTo>
                    <a:pt x="235" y="153"/>
                  </a:lnTo>
                  <a:lnTo>
                    <a:pt x="241" y="150"/>
                  </a:lnTo>
                  <a:lnTo>
                    <a:pt x="246" y="148"/>
                  </a:lnTo>
                  <a:lnTo>
                    <a:pt x="252" y="147"/>
                  </a:lnTo>
                  <a:lnTo>
                    <a:pt x="258" y="148"/>
                  </a:lnTo>
                  <a:lnTo>
                    <a:pt x="264" y="150"/>
                  </a:lnTo>
                  <a:lnTo>
                    <a:pt x="269" y="153"/>
                  </a:lnTo>
                  <a:lnTo>
                    <a:pt x="274" y="157"/>
                  </a:lnTo>
                  <a:lnTo>
                    <a:pt x="277" y="161"/>
                  </a:lnTo>
                  <a:lnTo>
                    <a:pt x="280" y="166"/>
                  </a:lnTo>
                  <a:lnTo>
                    <a:pt x="282" y="172"/>
                  </a:lnTo>
                  <a:lnTo>
                    <a:pt x="282" y="178"/>
                  </a:lnTo>
                  <a:lnTo>
                    <a:pt x="282" y="184"/>
                  </a:lnTo>
                  <a:lnTo>
                    <a:pt x="280" y="190"/>
                  </a:lnTo>
                  <a:lnTo>
                    <a:pt x="277" y="195"/>
                  </a:lnTo>
                  <a:lnTo>
                    <a:pt x="274" y="200"/>
                  </a:lnTo>
                  <a:lnTo>
                    <a:pt x="269" y="203"/>
                  </a:lnTo>
                  <a:lnTo>
                    <a:pt x="264" y="205"/>
                  </a:lnTo>
                  <a:lnTo>
                    <a:pt x="258" y="208"/>
                  </a:lnTo>
                  <a:lnTo>
                    <a:pt x="252" y="208"/>
                  </a:lnTo>
                  <a:close/>
                  <a:moveTo>
                    <a:pt x="161" y="208"/>
                  </a:moveTo>
                  <a:lnTo>
                    <a:pt x="155" y="208"/>
                  </a:lnTo>
                  <a:lnTo>
                    <a:pt x="150" y="205"/>
                  </a:lnTo>
                  <a:lnTo>
                    <a:pt x="144" y="203"/>
                  </a:lnTo>
                  <a:lnTo>
                    <a:pt x="141" y="200"/>
                  </a:lnTo>
                  <a:lnTo>
                    <a:pt x="136" y="195"/>
                  </a:lnTo>
                  <a:lnTo>
                    <a:pt x="133" y="190"/>
                  </a:lnTo>
                  <a:lnTo>
                    <a:pt x="132" y="184"/>
                  </a:lnTo>
                  <a:lnTo>
                    <a:pt x="131" y="178"/>
                  </a:lnTo>
                  <a:lnTo>
                    <a:pt x="132" y="172"/>
                  </a:lnTo>
                  <a:lnTo>
                    <a:pt x="133" y="166"/>
                  </a:lnTo>
                  <a:lnTo>
                    <a:pt x="136" y="161"/>
                  </a:lnTo>
                  <a:lnTo>
                    <a:pt x="141" y="157"/>
                  </a:lnTo>
                  <a:lnTo>
                    <a:pt x="144" y="153"/>
                  </a:lnTo>
                  <a:lnTo>
                    <a:pt x="150" y="150"/>
                  </a:lnTo>
                  <a:lnTo>
                    <a:pt x="155" y="148"/>
                  </a:lnTo>
                  <a:lnTo>
                    <a:pt x="161" y="147"/>
                  </a:lnTo>
                  <a:lnTo>
                    <a:pt x="168" y="148"/>
                  </a:lnTo>
                  <a:lnTo>
                    <a:pt x="173" y="150"/>
                  </a:lnTo>
                  <a:lnTo>
                    <a:pt x="179" y="153"/>
                  </a:lnTo>
                  <a:lnTo>
                    <a:pt x="182" y="157"/>
                  </a:lnTo>
                  <a:lnTo>
                    <a:pt x="187" y="161"/>
                  </a:lnTo>
                  <a:lnTo>
                    <a:pt x="189" y="166"/>
                  </a:lnTo>
                  <a:lnTo>
                    <a:pt x="191" y="172"/>
                  </a:lnTo>
                  <a:lnTo>
                    <a:pt x="192" y="178"/>
                  </a:lnTo>
                  <a:lnTo>
                    <a:pt x="191" y="184"/>
                  </a:lnTo>
                  <a:lnTo>
                    <a:pt x="189" y="190"/>
                  </a:lnTo>
                  <a:lnTo>
                    <a:pt x="187" y="195"/>
                  </a:lnTo>
                  <a:lnTo>
                    <a:pt x="182" y="200"/>
                  </a:lnTo>
                  <a:lnTo>
                    <a:pt x="179" y="203"/>
                  </a:lnTo>
                  <a:lnTo>
                    <a:pt x="173" y="205"/>
                  </a:lnTo>
                  <a:lnTo>
                    <a:pt x="168" y="208"/>
                  </a:lnTo>
                  <a:lnTo>
                    <a:pt x="161" y="208"/>
                  </a:lnTo>
                  <a:close/>
                  <a:moveTo>
                    <a:pt x="310" y="0"/>
                  </a:moveTo>
                  <a:lnTo>
                    <a:pt x="294" y="1"/>
                  </a:lnTo>
                  <a:lnTo>
                    <a:pt x="280" y="2"/>
                  </a:lnTo>
                  <a:lnTo>
                    <a:pt x="267" y="6"/>
                  </a:lnTo>
                  <a:lnTo>
                    <a:pt x="254" y="10"/>
                  </a:lnTo>
                  <a:lnTo>
                    <a:pt x="241" y="16"/>
                  </a:lnTo>
                  <a:lnTo>
                    <a:pt x="227" y="23"/>
                  </a:lnTo>
                  <a:lnTo>
                    <a:pt x="216" y="32"/>
                  </a:lnTo>
                  <a:lnTo>
                    <a:pt x="205" y="42"/>
                  </a:lnTo>
                  <a:lnTo>
                    <a:pt x="188" y="37"/>
                  </a:lnTo>
                  <a:lnTo>
                    <a:pt x="172" y="32"/>
                  </a:lnTo>
                  <a:lnTo>
                    <a:pt x="156" y="28"/>
                  </a:lnTo>
                  <a:lnTo>
                    <a:pt x="139" y="28"/>
                  </a:lnTo>
                  <a:lnTo>
                    <a:pt x="130" y="28"/>
                  </a:lnTo>
                  <a:lnTo>
                    <a:pt x="119" y="29"/>
                  </a:lnTo>
                  <a:lnTo>
                    <a:pt x="108" y="32"/>
                  </a:lnTo>
                  <a:lnTo>
                    <a:pt x="99" y="35"/>
                  </a:lnTo>
                  <a:lnTo>
                    <a:pt x="89" y="39"/>
                  </a:lnTo>
                  <a:lnTo>
                    <a:pt x="80" y="44"/>
                  </a:lnTo>
                  <a:lnTo>
                    <a:pt x="70" y="48"/>
                  </a:lnTo>
                  <a:lnTo>
                    <a:pt x="62" y="54"/>
                  </a:lnTo>
                  <a:lnTo>
                    <a:pt x="54" y="62"/>
                  </a:lnTo>
                  <a:lnTo>
                    <a:pt x="45" y="69"/>
                  </a:lnTo>
                  <a:lnTo>
                    <a:pt x="38" y="77"/>
                  </a:lnTo>
                  <a:lnTo>
                    <a:pt x="32" y="87"/>
                  </a:lnTo>
                  <a:lnTo>
                    <a:pt x="25" y="95"/>
                  </a:lnTo>
                  <a:lnTo>
                    <a:pt x="20" y="106"/>
                  </a:lnTo>
                  <a:lnTo>
                    <a:pt x="15" y="116"/>
                  </a:lnTo>
                  <a:lnTo>
                    <a:pt x="11" y="127"/>
                  </a:lnTo>
                  <a:lnTo>
                    <a:pt x="5" y="142"/>
                  </a:lnTo>
                  <a:lnTo>
                    <a:pt x="3" y="158"/>
                  </a:lnTo>
                  <a:lnTo>
                    <a:pt x="0" y="172"/>
                  </a:lnTo>
                  <a:lnTo>
                    <a:pt x="0" y="188"/>
                  </a:lnTo>
                  <a:lnTo>
                    <a:pt x="4" y="188"/>
                  </a:lnTo>
                  <a:lnTo>
                    <a:pt x="7" y="188"/>
                  </a:lnTo>
                  <a:lnTo>
                    <a:pt x="19" y="188"/>
                  </a:lnTo>
                  <a:lnTo>
                    <a:pt x="31" y="189"/>
                  </a:lnTo>
                  <a:lnTo>
                    <a:pt x="42" y="190"/>
                  </a:lnTo>
                  <a:lnTo>
                    <a:pt x="53" y="192"/>
                  </a:lnTo>
                  <a:lnTo>
                    <a:pt x="62" y="195"/>
                  </a:lnTo>
                  <a:lnTo>
                    <a:pt x="73" y="198"/>
                  </a:lnTo>
                  <a:lnTo>
                    <a:pt x="81" y="202"/>
                  </a:lnTo>
                  <a:lnTo>
                    <a:pt x="89" y="207"/>
                  </a:lnTo>
                  <a:lnTo>
                    <a:pt x="98" y="211"/>
                  </a:lnTo>
                  <a:lnTo>
                    <a:pt x="105" y="217"/>
                  </a:lnTo>
                  <a:lnTo>
                    <a:pt x="111" y="223"/>
                  </a:lnTo>
                  <a:lnTo>
                    <a:pt x="117" y="229"/>
                  </a:lnTo>
                  <a:lnTo>
                    <a:pt x="122" y="236"/>
                  </a:lnTo>
                  <a:lnTo>
                    <a:pt x="126" y="244"/>
                  </a:lnTo>
                  <a:lnTo>
                    <a:pt x="130" y="252"/>
                  </a:lnTo>
                  <a:lnTo>
                    <a:pt x="132" y="260"/>
                  </a:lnTo>
                  <a:lnTo>
                    <a:pt x="135" y="274"/>
                  </a:lnTo>
                  <a:lnTo>
                    <a:pt x="135" y="289"/>
                  </a:lnTo>
                  <a:lnTo>
                    <a:pt x="133" y="304"/>
                  </a:lnTo>
                  <a:lnTo>
                    <a:pt x="130" y="320"/>
                  </a:lnTo>
                  <a:lnTo>
                    <a:pt x="144" y="323"/>
                  </a:lnTo>
                  <a:lnTo>
                    <a:pt x="154" y="324"/>
                  </a:lnTo>
                  <a:lnTo>
                    <a:pt x="161" y="335"/>
                  </a:lnTo>
                  <a:lnTo>
                    <a:pt x="169" y="343"/>
                  </a:lnTo>
                  <a:lnTo>
                    <a:pt x="179" y="352"/>
                  </a:lnTo>
                  <a:lnTo>
                    <a:pt x="188" y="359"/>
                  </a:lnTo>
                  <a:lnTo>
                    <a:pt x="200" y="364"/>
                  </a:lnTo>
                  <a:lnTo>
                    <a:pt x="212" y="367"/>
                  </a:lnTo>
                  <a:lnTo>
                    <a:pt x="224" y="370"/>
                  </a:lnTo>
                  <a:lnTo>
                    <a:pt x="237" y="371"/>
                  </a:lnTo>
                  <a:lnTo>
                    <a:pt x="248" y="370"/>
                  </a:lnTo>
                  <a:lnTo>
                    <a:pt x="260" y="368"/>
                  </a:lnTo>
                  <a:lnTo>
                    <a:pt x="270" y="364"/>
                  </a:lnTo>
                  <a:lnTo>
                    <a:pt x="281" y="359"/>
                  </a:lnTo>
                  <a:lnTo>
                    <a:pt x="292" y="353"/>
                  </a:lnTo>
                  <a:lnTo>
                    <a:pt x="301" y="345"/>
                  </a:lnTo>
                  <a:lnTo>
                    <a:pt x="311" y="336"/>
                  </a:lnTo>
                  <a:lnTo>
                    <a:pt x="319" y="326"/>
                  </a:lnTo>
                  <a:lnTo>
                    <a:pt x="337" y="324"/>
                  </a:lnTo>
                  <a:lnTo>
                    <a:pt x="354" y="322"/>
                  </a:lnTo>
                  <a:lnTo>
                    <a:pt x="369" y="317"/>
                  </a:lnTo>
                  <a:lnTo>
                    <a:pt x="384" y="313"/>
                  </a:lnTo>
                  <a:lnTo>
                    <a:pt x="399" y="305"/>
                  </a:lnTo>
                  <a:lnTo>
                    <a:pt x="412" y="297"/>
                  </a:lnTo>
                  <a:lnTo>
                    <a:pt x="424" y="288"/>
                  </a:lnTo>
                  <a:lnTo>
                    <a:pt x="436" y="277"/>
                  </a:lnTo>
                  <a:lnTo>
                    <a:pt x="445" y="266"/>
                  </a:lnTo>
                  <a:lnTo>
                    <a:pt x="452" y="254"/>
                  </a:lnTo>
                  <a:lnTo>
                    <a:pt x="459" y="241"/>
                  </a:lnTo>
                  <a:lnTo>
                    <a:pt x="465" y="228"/>
                  </a:lnTo>
                  <a:lnTo>
                    <a:pt x="470" y="214"/>
                  </a:lnTo>
                  <a:lnTo>
                    <a:pt x="472" y="200"/>
                  </a:lnTo>
                  <a:lnTo>
                    <a:pt x="475" y="184"/>
                  </a:lnTo>
                  <a:lnTo>
                    <a:pt x="476" y="169"/>
                  </a:lnTo>
                  <a:lnTo>
                    <a:pt x="475" y="153"/>
                  </a:lnTo>
                  <a:lnTo>
                    <a:pt x="472" y="138"/>
                  </a:lnTo>
                  <a:lnTo>
                    <a:pt x="470" y="122"/>
                  </a:lnTo>
                  <a:lnTo>
                    <a:pt x="465" y="108"/>
                  </a:lnTo>
                  <a:lnTo>
                    <a:pt x="458" y="94"/>
                  </a:lnTo>
                  <a:lnTo>
                    <a:pt x="451" y="79"/>
                  </a:lnTo>
                  <a:lnTo>
                    <a:pt x="443" y="66"/>
                  </a:lnTo>
                  <a:lnTo>
                    <a:pt x="433" y="53"/>
                  </a:lnTo>
                  <a:lnTo>
                    <a:pt x="421" y="42"/>
                  </a:lnTo>
                  <a:lnTo>
                    <a:pt x="409" y="32"/>
                  </a:lnTo>
                  <a:lnTo>
                    <a:pt x="396" y="22"/>
                  </a:lnTo>
                  <a:lnTo>
                    <a:pt x="381" y="15"/>
                  </a:lnTo>
                  <a:lnTo>
                    <a:pt x="364" y="8"/>
                  </a:lnTo>
                  <a:lnTo>
                    <a:pt x="348" y="3"/>
                  </a:lnTo>
                  <a:lnTo>
                    <a:pt x="329" y="1"/>
                  </a:lnTo>
                  <a:lnTo>
                    <a:pt x="310"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7" name="Google Shape;506;p42"/>
            <p:cNvSpPr/>
            <p:nvPr/>
          </p:nvSpPr>
          <p:spPr>
            <a:xfrm>
              <a:off x="1460463"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7"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1" y="191"/>
                  </a:lnTo>
                  <a:lnTo>
                    <a:pt x="351" y="190"/>
                  </a:lnTo>
                  <a:lnTo>
                    <a:pt x="351" y="190"/>
                  </a:lnTo>
                  <a:lnTo>
                    <a:pt x="352" y="187"/>
                  </a:lnTo>
                  <a:lnTo>
                    <a:pt x="354" y="185"/>
                  </a:lnTo>
                  <a:lnTo>
                    <a:pt x="354" y="185"/>
                  </a:lnTo>
                  <a:lnTo>
                    <a:pt x="354" y="185"/>
                  </a:lnTo>
                  <a:lnTo>
                    <a:pt x="355" y="182"/>
                  </a:lnTo>
                  <a:lnTo>
                    <a:pt x="355" y="180"/>
                  </a:lnTo>
                  <a:lnTo>
                    <a:pt x="356" y="179"/>
                  </a:lnTo>
                  <a:lnTo>
                    <a:pt x="356" y="179"/>
                  </a:lnTo>
                  <a:lnTo>
                    <a:pt x="356" y="176"/>
                  </a:lnTo>
                  <a:lnTo>
                    <a:pt x="357" y="174"/>
                  </a:lnTo>
                  <a:lnTo>
                    <a:pt x="357" y="173"/>
                  </a:lnTo>
                  <a:lnTo>
                    <a:pt x="357" y="173"/>
                  </a:lnTo>
                  <a:lnTo>
                    <a:pt x="357" y="169"/>
                  </a:lnTo>
                  <a:lnTo>
                    <a:pt x="358" y="167"/>
                  </a:lnTo>
                  <a:lnTo>
                    <a:pt x="358" y="167"/>
                  </a:lnTo>
                  <a:lnTo>
                    <a:pt x="358" y="166"/>
                  </a:lnTo>
                  <a:lnTo>
                    <a:pt x="358" y="163"/>
                  </a:lnTo>
                  <a:lnTo>
                    <a:pt x="358" y="160"/>
                  </a:lnTo>
                  <a:lnTo>
                    <a:pt x="358" y="155"/>
                  </a:lnTo>
                  <a:lnTo>
                    <a:pt x="357" y="149"/>
                  </a:lnTo>
                  <a:lnTo>
                    <a:pt x="357" y="149"/>
                  </a:lnTo>
                  <a:lnTo>
                    <a:pt x="357" y="148"/>
                  </a:lnTo>
                  <a:lnTo>
                    <a:pt x="356" y="143"/>
                  </a:lnTo>
                  <a:lnTo>
                    <a:pt x="355" y="140"/>
                  </a:lnTo>
                  <a:lnTo>
                    <a:pt x="355" y="138"/>
                  </a:lnTo>
                  <a:lnTo>
                    <a:pt x="354" y="138"/>
                  </a:lnTo>
                  <a:lnTo>
                    <a:pt x="352" y="135"/>
                  </a:lnTo>
                  <a:lnTo>
                    <a:pt x="350" y="131"/>
                  </a:lnTo>
                  <a:lnTo>
                    <a:pt x="350" y="131"/>
                  </a:lnTo>
                  <a:lnTo>
                    <a:pt x="349" y="131"/>
                  </a:lnTo>
                  <a:lnTo>
                    <a:pt x="347" y="128"/>
                  </a:lnTo>
                  <a:lnTo>
                    <a:pt x="343" y="125"/>
                  </a:lnTo>
                  <a:lnTo>
                    <a:pt x="344" y="122"/>
                  </a:lnTo>
                  <a:lnTo>
                    <a:pt x="347" y="117"/>
                  </a:lnTo>
                  <a:lnTo>
                    <a:pt x="349" y="109"/>
                  </a:lnTo>
                  <a:lnTo>
                    <a:pt x="351" y="100"/>
                  </a:lnTo>
                  <a:lnTo>
                    <a:pt x="351" y="100"/>
                  </a:lnTo>
                  <a:lnTo>
                    <a:pt x="351" y="100"/>
                  </a:lnTo>
                  <a:lnTo>
                    <a:pt x="351" y="100"/>
                  </a:lnTo>
                  <a:lnTo>
                    <a:pt x="354" y="88"/>
                  </a:lnTo>
                  <a:lnTo>
                    <a:pt x="355" y="77"/>
                  </a:lnTo>
                  <a:lnTo>
                    <a:pt x="355" y="66"/>
                  </a:lnTo>
                  <a:lnTo>
                    <a:pt x="352" y="54"/>
                  </a:lnTo>
                  <a:lnTo>
                    <a:pt x="350" y="48"/>
                  </a:lnTo>
                  <a:lnTo>
                    <a:pt x="348" y="43"/>
                  </a:lnTo>
                  <a:lnTo>
                    <a:pt x="344" y="37"/>
                  </a:lnTo>
                  <a:lnTo>
                    <a:pt x="341" y="33"/>
                  </a:lnTo>
                  <a:lnTo>
                    <a:pt x="336" y="28"/>
                  </a:lnTo>
                  <a:lnTo>
                    <a:pt x="331" y="23"/>
                  </a:lnTo>
                  <a:lnTo>
                    <a:pt x="325" y="18"/>
                  </a:lnTo>
                  <a:lnTo>
                    <a:pt x="319" y="15"/>
                  </a:lnTo>
                  <a:lnTo>
                    <a:pt x="305" y="9"/>
                  </a:lnTo>
                  <a:lnTo>
                    <a:pt x="288" y="4"/>
                  </a:lnTo>
                  <a:lnTo>
                    <a:pt x="270" y="2"/>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4" y="8"/>
                  </a:lnTo>
                  <a:lnTo>
                    <a:pt x="199" y="9"/>
                  </a:lnTo>
                  <a:lnTo>
                    <a:pt x="195" y="10"/>
                  </a:lnTo>
                  <a:lnTo>
                    <a:pt x="194" y="10"/>
                  </a:lnTo>
                  <a:lnTo>
                    <a:pt x="192" y="11"/>
                  </a:lnTo>
                  <a:lnTo>
                    <a:pt x="181" y="16"/>
                  </a:lnTo>
                  <a:lnTo>
                    <a:pt x="172" y="23"/>
                  </a:lnTo>
                  <a:lnTo>
                    <a:pt x="163" y="30"/>
                  </a:lnTo>
                  <a:lnTo>
                    <a:pt x="157" y="38"/>
                  </a:lnTo>
                  <a:lnTo>
                    <a:pt x="157" y="38"/>
                  </a:lnTo>
                  <a:lnTo>
                    <a:pt x="157"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9" y="66"/>
                  </a:lnTo>
                  <a:lnTo>
                    <a:pt x="118" y="68"/>
                  </a:lnTo>
                  <a:lnTo>
                    <a:pt x="118" y="71"/>
                  </a:lnTo>
                  <a:lnTo>
                    <a:pt x="118" y="73"/>
                  </a:lnTo>
                  <a:lnTo>
                    <a:pt x="118" y="75"/>
                  </a:lnTo>
                  <a:lnTo>
                    <a:pt x="118" y="77"/>
                  </a:lnTo>
                  <a:lnTo>
                    <a:pt x="118" y="79"/>
                  </a:lnTo>
                  <a:lnTo>
                    <a:pt x="118" y="81"/>
                  </a:lnTo>
                  <a:lnTo>
                    <a:pt x="118" y="84"/>
                  </a:lnTo>
                  <a:lnTo>
                    <a:pt x="119" y="85"/>
                  </a:lnTo>
                  <a:lnTo>
                    <a:pt x="119" y="87"/>
                  </a:lnTo>
                  <a:lnTo>
                    <a:pt x="121" y="90"/>
                  </a:lnTo>
                  <a:lnTo>
                    <a:pt x="121" y="92"/>
                  </a:lnTo>
                  <a:lnTo>
                    <a:pt x="121" y="94"/>
                  </a:lnTo>
                  <a:lnTo>
                    <a:pt x="122" y="96"/>
                  </a:lnTo>
                  <a:lnTo>
                    <a:pt x="123" y="98"/>
                  </a:lnTo>
                  <a:lnTo>
                    <a:pt x="123" y="100"/>
                  </a:lnTo>
                  <a:lnTo>
                    <a:pt x="124" y="103"/>
                  </a:lnTo>
                  <a:lnTo>
                    <a:pt x="125" y="106"/>
                  </a:lnTo>
                  <a:lnTo>
                    <a:pt x="125" y="107"/>
                  </a:lnTo>
                  <a:lnTo>
                    <a:pt x="126" y="109"/>
                  </a:lnTo>
                  <a:lnTo>
                    <a:pt x="130" y="117"/>
                  </a:lnTo>
                  <a:lnTo>
                    <a:pt x="132" y="125"/>
                  </a:lnTo>
                  <a:lnTo>
                    <a:pt x="132" y="125"/>
                  </a:lnTo>
                  <a:lnTo>
                    <a:pt x="134" y="125"/>
                  </a:lnTo>
                  <a:lnTo>
                    <a:pt x="126" y="130"/>
                  </a:lnTo>
                  <a:lnTo>
                    <a:pt x="122" y="136"/>
                  </a:lnTo>
                  <a:lnTo>
                    <a:pt x="118" y="142"/>
                  </a:lnTo>
                  <a:lnTo>
                    <a:pt x="116" y="148"/>
                  </a:lnTo>
                  <a:lnTo>
                    <a:pt x="115" y="155"/>
                  </a:lnTo>
                  <a:lnTo>
                    <a:pt x="115" y="163"/>
                  </a:lnTo>
                  <a:lnTo>
                    <a:pt x="115" y="168"/>
                  </a:lnTo>
                  <a:lnTo>
                    <a:pt x="116" y="174"/>
                  </a:lnTo>
                  <a:lnTo>
                    <a:pt x="116" y="175"/>
                  </a:lnTo>
                  <a:lnTo>
                    <a:pt x="116" y="175"/>
                  </a:lnTo>
                  <a:lnTo>
                    <a:pt x="117" y="180"/>
                  </a:lnTo>
                  <a:lnTo>
                    <a:pt x="118" y="185"/>
                  </a:lnTo>
                  <a:lnTo>
                    <a:pt x="119" y="186"/>
                  </a:lnTo>
                  <a:lnTo>
                    <a:pt x="119" y="187"/>
                  </a:lnTo>
                  <a:lnTo>
                    <a:pt x="122" y="190"/>
                  </a:lnTo>
                  <a:lnTo>
                    <a:pt x="124" y="193"/>
                  </a:lnTo>
                  <a:lnTo>
                    <a:pt x="125" y="194"/>
                  </a:lnTo>
                  <a:lnTo>
                    <a:pt x="126"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3"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9" y="506"/>
                  </a:lnTo>
                  <a:lnTo>
                    <a:pt x="13" y="507"/>
                  </a:lnTo>
                  <a:lnTo>
                    <a:pt x="468" y="507"/>
                  </a:lnTo>
                  <a:lnTo>
                    <a:pt x="473" y="506"/>
                  </a:lnTo>
                  <a:lnTo>
                    <a:pt x="476" y="504"/>
                  </a:lnTo>
                  <a:lnTo>
                    <a:pt x="479" y="500"/>
                  </a:lnTo>
                  <a:lnTo>
                    <a:pt x="480" y="495"/>
                  </a:lnTo>
                  <a:lnTo>
                    <a:pt x="480" y="424"/>
                  </a:lnTo>
                  <a:lnTo>
                    <a:pt x="480" y="420"/>
                  </a:lnTo>
                  <a:lnTo>
                    <a:pt x="479" y="417"/>
                  </a:lnTo>
                  <a:lnTo>
                    <a:pt x="475" y="413"/>
                  </a:lnTo>
                  <a:lnTo>
                    <a:pt x="471" y="408"/>
                  </a:lnTo>
                  <a:lnTo>
                    <a:pt x="462" y="399"/>
                  </a:lnTo>
                  <a:lnTo>
                    <a:pt x="446" y="388"/>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38" name="Google Shape;507;p42"/>
          <p:cNvGrpSpPr/>
          <p:nvPr/>
        </p:nvGrpSpPr>
        <p:grpSpPr>
          <a:xfrm>
            <a:off x="6879674" y="3896724"/>
            <a:ext cx="275743" cy="283666"/>
            <a:chOff x="7048500" y="1387475"/>
            <a:chExt cx="276226" cy="284163"/>
          </a:xfrm>
        </p:grpSpPr>
        <p:sp>
          <p:nvSpPr>
            <p:cNvPr id="39" name="Google Shape;508;p42"/>
            <p:cNvSpPr/>
            <p:nvPr/>
          </p:nvSpPr>
          <p:spPr>
            <a:xfrm>
              <a:off x="7161213" y="1387475"/>
              <a:ext cx="163513" cy="160338"/>
            </a:xfrm>
            <a:custGeom>
              <a:avLst/>
              <a:gdLst/>
              <a:ahLst/>
              <a:cxnLst/>
              <a:rect l="l" t="t" r="r" b="b"/>
              <a:pathLst>
                <a:path w="512" h="506" extrusionOk="0">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0" name="Google Shape;509;p42"/>
            <p:cNvSpPr/>
            <p:nvPr/>
          </p:nvSpPr>
          <p:spPr>
            <a:xfrm>
              <a:off x="7048500" y="1509713"/>
              <a:ext cx="161925" cy="161925"/>
            </a:xfrm>
            <a:custGeom>
              <a:avLst/>
              <a:gdLst/>
              <a:ahLst/>
              <a:cxnLst/>
              <a:rect l="l" t="t" r="r" b="b"/>
              <a:pathLst>
                <a:path w="511" h="509" extrusionOk="0">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45" name="Google Shape;510;p42"/>
          <p:cNvGrpSpPr/>
          <p:nvPr/>
        </p:nvGrpSpPr>
        <p:grpSpPr>
          <a:xfrm>
            <a:off x="4429374" y="3000076"/>
            <a:ext cx="285251" cy="166397"/>
            <a:chOff x="8161338" y="2565400"/>
            <a:chExt cx="285750" cy="166688"/>
          </a:xfrm>
          <a:solidFill>
            <a:srgbClr val="00B0F0"/>
          </a:solidFill>
        </p:grpSpPr>
        <p:sp>
          <p:nvSpPr>
            <p:cNvPr id="46" name="Google Shape;511;p42"/>
            <p:cNvSpPr/>
            <p:nvPr/>
          </p:nvSpPr>
          <p:spPr>
            <a:xfrm>
              <a:off x="8261350" y="2603500"/>
              <a:ext cx="85725" cy="85725"/>
            </a:xfrm>
            <a:custGeom>
              <a:avLst/>
              <a:gdLst/>
              <a:ahLst/>
              <a:cxnLst/>
              <a:rect l="l" t="t" r="r" b="b"/>
              <a:pathLst>
                <a:path w="270" h="270" extrusionOk="0">
                  <a:moveTo>
                    <a:pt x="135" y="225"/>
                  </a:moveTo>
                  <a:lnTo>
                    <a:pt x="127" y="225"/>
                  </a:lnTo>
                  <a:lnTo>
                    <a:pt x="117" y="224"/>
                  </a:lnTo>
                  <a:lnTo>
                    <a:pt x="108" y="221"/>
                  </a:lnTo>
                  <a:lnTo>
                    <a:pt x="100" y="218"/>
                  </a:lnTo>
                  <a:lnTo>
                    <a:pt x="92" y="214"/>
                  </a:lnTo>
                  <a:lnTo>
                    <a:pt x="85" y="210"/>
                  </a:lnTo>
                  <a:lnTo>
                    <a:pt x="78" y="204"/>
                  </a:lnTo>
                  <a:lnTo>
                    <a:pt x="72" y="199"/>
                  </a:lnTo>
                  <a:lnTo>
                    <a:pt x="65" y="193"/>
                  </a:lnTo>
                  <a:lnTo>
                    <a:pt x="60" y="185"/>
                  </a:lnTo>
                  <a:lnTo>
                    <a:pt x="56" y="178"/>
                  </a:lnTo>
                  <a:lnTo>
                    <a:pt x="53" y="170"/>
                  </a:lnTo>
                  <a:lnTo>
                    <a:pt x="49" y="162"/>
                  </a:lnTo>
                  <a:lnTo>
                    <a:pt x="47" y="153"/>
                  </a:lnTo>
                  <a:lnTo>
                    <a:pt x="45" y="144"/>
                  </a:lnTo>
                  <a:lnTo>
                    <a:pt x="45" y="135"/>
                  </a:lnTo>
                  <a:lnTo>
                    <a:pt x="45" y="132"/>
                  </a:lnTo>
                  <a:lnTo>
                    <a:pt x="46" y="129"/>
                  </a:lnTo>
                  <a:lnTo>
                    <a:pt x="47" y="126"/>
                  </a:lnTo>
                  <a:lnTo>
                    <a:pt x="49" y="124"/>
                  </a:lnTo>
                  <a:lnTo>
                    <a:pt x="52" y="123"/>
                  </a:lnTo>
                  <a:lnTo>
                    <a:pt x="55" y="121"/>
                  </a:lnTo>
                  <a:lnTo>
                    <a:pt x="57" y="120"/>
                  </a:lnTo>
                  <a:lnTo>
                    <a:pt x="60" y="120"/>
                  </a:lnTo>
                  <a:lnTo>
                    <a:pt x="63" y="120"/>
                  </a:lnTo>
                  <a:lnTo>
                    <a:pt x="67" y="121"/>
                  </a:lnTo>
                  <a:lnTo>
                    <a:pt x="69" y="123"/>
                  </a:lnTo>
                  <a:lnTo>
                    <a:pt x="71" y="124"/>
                  </a:lnTo>
                  <a:lnTo>
                    <a:pt x="73" y="126"/>
                  </a:lnTo>
                  <a:lnTo>
                    <a:pt x="74" y="129"/>
                  </a:lnTo>
                  <a:lnTo>
                    <a:pt x="75" y="132"/>
                  </a:lnTo>
                  <a:lnTo>
                    <a:pt x="75" y="135"/>
                  </a:lnTo>
                  <a:lnTo>
                    <a:pt x="75" y="141"/>
                  </a:lnTo>
                  <a:lnTo>
                    <a:pt x="76" y="147"/>
                  </a:lnTo>
                  <a:lnTo>
                    <a:pt x="78" y="153"/>
                  </a:lnTo>
                  <a:lnTo>
                    <a:pt x="79" y="158"/>
                  </a:lnTo>
                  <a:lnTo>
                    <a:pt x="83" y="164"/>
                  </a:lnTo>
                  <a:lnTo>
                    <a:pt x="86" y="168"/>
                  </a:lnTo>
                  <a:lnTo>
                    <a:pt x="89" y="173"/>
                  </a:lnTo>
                  <a:lnTo>
                    <a:pt x="93" y="178"/>
                  </a:lnTo>
                  <a:lnTo>
                    <a:pt x="97" y="181"/>
                  </a:lnTo>
                  <a:lnTo>
                    <a:pt x="102" y="185"/>
                  </a:lnTo>
                  <a:lnTo>
                    <a:pt x="106" y="187"/>
                  </a:lnTo>
                  <a:lnTo>
                    <a:pt x="112" y="191"/>
                  </a:lnTo>
                  <a:lnTo>
                    <a:pt x="117" y="193"/>
                  </a:lnTo>
                  <a:lnTo>
                    <a:pt x="123" y="194"/>
                  </a:lnTo>
                  <a:lnTo>
                    <a:pt x="129" y="195"/>
                  </a:lnTo>
                  <a:lnTo>
                    <a:pt x="135" y="195"/>
                  </a:lnTo>
                  <a:lnTo>
                    <a:pt x="142" y="195"/>
                  </a:lnTo>
                  <a:lnTo>
                    <a:pt x="147" y="194"/>
                  </a:lnTo>
                  <a:lnTo>
                    <a:pt x="153" y="193"/>
                  </a:lnTo>
                  <a:lnTo>
                    <a:pt x="159" y="191"/>
                  </a:lnTo>
                  <a:lnTo>
                    <a:pt x="164" y="187"/>
                  </a:lnTo>
                  <a:lnTo>
                    <a:pt x="168" y="185"/>
                  </a:lnTo>
                  <a:lnTo>
                    <a:pt x="174" y="181"/>
                  </a:lnTo>
                  <a:lnTo>
                    <a:pt x="178" y="178"/>
                  </a:lnTo>
                  <a:lnTo>
                    <a:pt x="181" y="173"/>
                  </a:lnTo>
                  <a:lnTo>
                    <a:pt x="186" y="169"/>
                  </a:lnTo>
                  <a:lnTo>
                    <a:pt x="188" y="164"/>
                  </a:lnTo>
                  <a:lnTo>
                    <a:pt x="191" y="158"/>
                  </a:lnTo>
                  <a:lnTo>
                    <a:pt x="193" y="153"/>
                  </a:lnTo>
                  <a:lnTo>
                    <a:pt x="194" y="147"/>
                  </a:lnTo>
                  <a:lnTo>
                    <a:pt x="195" y="141"/>
                  </a:lnTo>
                  <a:lnTo>
                    <a:pt x="195" y="135"/>
                  </a:lnTo>
                  <a:lnTo>
                    <a:pt x="195" y="128"/>
                  </a:lnTo>
                  <a:lnTo>
                    <a:pt x="194" y="123"/>
                  </a:lnTo>
                  <a:lnTo>
                    <a:pt x="193" y="118"/>
                  </a:lnTo>
                  <a:lnTo>
                    <a:pt x="191" y="111"/>
                  </a:lnTo>
                  <a:lnTo>
                    <a:pt x="188" y="106"/>
                  </a:lnTo>
                  <a:lnTo>
                    <a:pt x="186" y="102"/>
                  </a:lnTo>
                  <a:lnTo>
                    <a:pt x="181" y="97"/>
                  </a:lnTo>
                  <a:lnTo>
                    <a:pt x="178" y="93"/>
                  </a:lnTo>
                  <a:lnTo>
                    <a:pt x="174" y="89"/>
                  </a:lnTo>
                  <a:lnTo>
                    <a:pt x="168" y="85"/>
                  </a:lnTo>
                  <a:lnTo>
                    <a:pt x="164" y="82"/>
                  </a:lnTo>
                  <a:lnTo>
                    <a:pt x="159" y="80"/>
                  </a:lnTo>
                  <a:lnTo>
                    <a:pt x="153" y="78"/>
                  </a:lnTo>
                  <a:lnTo>
                    <a:pt x="147" y="76"/>
                  </a:lnTo>
                  <a:lnTo>
                    <a:pt x="142" y="75"/>
                  </a:lnTo>
                  <a:lnTo>
                    <a:pt x="135" y="75"/>
                  </a:lnTo>
                  <a:lnTo>
                    <a:pt x="132" y="75"/>
                  </a:lnTo>
                  <a:lnTo>
                    <a:pt x="130" y="74"/>
                  </a:lnTo>
                  <a:lnTo>
                    <a:pt x="127" y="73"/>
                  </a:lnTo>
                  <a:lnTo>
                    <a:pt x="124" y="70"/>
                  </a:lnTo>
                  <a:lnTo>
                    <a:pt x="123" y="68"/>
                  </a:lnTo>
                  <a:lnTo>
                    <a:pt x="121" y="66"/>
                  </a:lnTo>
                  <a:lnTo>
                    <a:pt x="120" y="63"/>
                  </a:lnTo>
                  <a:lnTo>
                    <a:pt x="120" y="60"/>
                  </a:lnTo>
                  <a:lnTo>
                    <a:pt x="120" y="57"/>
                  </a:lnTo>
                  <a:lnTo>
                    <a:pt x="121" y="54"/>
                  </a:lnTo>
                  <a:lnTo>
                    <a:pt x="123" y="51"/>
                  </a:lnTo>
                  <a:lnTo>
                    <a:pt x="124" y="49"/>
                  </a:lnTo>
                  <a:lnTo>
                    <a:pt x="127" y="48"/>
                  </a:lnTo>
                  <a:lnTo>
                    <a:pt x="130" y="46"/>
                  </a:lnTo>
                  <a:lnTo>
                    <a:pt x="132" y="45"/>
                  </a:lnTo>
                  <a:lnTo>
                    <a:pt x="135" y="45"/>
                  </a:lnTo>
                  <a:lnTo>
                    <a:pt x="145" y="46"/>
                  </a:lnTo>
                  <a:lnTo>
                    <a:pt x="153" y="47"/>
                  </a:lnTo>
                  <a:lnTo>
                    <a:pt x="162" y="49"/>
                  </a:lnTo>
                  <a:lnTo>
                    <a:pt x="171" y="52"/>
                  </a:lnTo>
                  <a:lnTo>
                    <a:pt x="178" y="55"/>
                  </a:lnTo>
                  <a:lnTo>
                    <a:pt x="186" y="60"/>
                  </a:lnTo>
                  <a:lnTo>
                    <a:pt x="193" y="65"/>
                  </a:lnTo>
                  <a:lnTo>
                    <a:pt x="200" y="72"/>
                  </a:lnTo>
                  <a:lnTo>
                    <a:pt x="205" y="78"/>
                  </a:lnTo>
                  <a:lnTo>
                    <a:pt x="210" y="84"/>
                  </a:lnTo>
                  <a:lnTo>
                    <a:pt x="215" y="92"/>
                  </a:lnTo>
                  <a:lnTo>
                    <a:pt x="219" y="99"/>
                  </a:lnTo>
                  <a:lnTo>
                    <a:pt x="221" y="108"/>
                  </a:lnTo>
                  <a:lnTo>
                    <a:pt x="223" y="117"/>
                  </a:lnTo>
                  <a:lnTo>
                    <a:pt x="225" y="126"/>
                  </a:lnTo>
                  <a:lnTo>
                    <a:pt x="225" y="135"/>
                  </a:lnTo>
                  <a:lnTo>
                    <a:pt x="225" y="144"/>
                  </a:lnTo>
                  <a:lnTo>
                    <a:pt x="223" y="153"/>
                  </a:lnTo>
                  <a:lnTo>
                    <a:pt x="221" y="162"/>
                  </a:lnTo>
                  <a:lnTo>
                    <a:pt x="219" y="170"/>
                  </a:lnTo>
                  <a:lnTo>
                    <a:pt x="215" y="178"/>
                  </a:lnTo>
                  <a:lnTo>
                    <a:pt x="210" y="185"/>
                  </a:lnTo>
                  <a:lnTo>
                    <a:pt x="205" y="193"/>
                  </a:lnTo>
                  <a:lnTo>
                    <a:pt x="200" y="199"/>
                  </a:lnTo>
                  <a:lnTo>
                    <a:pt x="193" y="204"/>
                  </a:lnTo>
                  <a:lnTo>
                    <a:pt x="186" y="210"/>
                  </a:lnTo>
                  <a:lnTo>
                    <a:pt x="178" y="214"/>
                  </a:lnTo>
                  <a:lnTo>
                    <a:pt x="171" y="218"/>
                  </a:lnTo>
                  <a:lnTo>
                    <a:pt x="162" y="221"/>
                  </a:lnTo>
                  <a:lnTo>
                    <a:pt x="153" y="224"/>
                  </a:lnTo>
                  <a:lnTo>
                    <a:pt x="145" y="225"/>
                  </a:lnTo>
                  <a:lnTo>
                    <a:pt x="135" y="225"/>
                  </a:lnTo>
                  <a:close/>
                  <a:moveTo>
                    <a:pt x="135" y="0"/>
                  </a:moveTo>
                  <a:lnTo>
                    <a:pt x="121" y="1"/>
                  </a:lnTo>
                  <a:lnTo>
                    <a:pt x="108" y="3"/>
                  </a:lnTo>
                  <a:lnTo>
                    <a:pt x="95" y="6"/>
                  </a:lnTo>
                  <a:lnTo>
                    <a:pt x="83" y="10"/>
                  </a:lnTo>
                  <a:lnTo>
                    <a:pt x="71" y="16"/>
                  </a:lnTo>
                  <a:lnTo>
                    <a:pt x="60" y="23"/>
                  </a:lnTo>
                  <a:lnTo>
                    <a:pt x="49" y="31"/>
                  </a:lnTo>
                  <a:lnTo>
                    <a:pt x="40" y="39"/>
                  </a:lnTo>
                  <a:lnTo>
                    <a:pt x="31" y="49"/>
                  </a:lnTo>
                  <a:lnTo>
                    <a:pt x="24" y="60"/>
                  </a:lnTo>
                  <a:lnTo>
                    <a:pt x="16" y="70"/>
                  </a:lnTo>
                  <a:lnTo>
                    <a:pt x="11" y="82"/>
                  </a:lnTo>
                  <a:lnTo>
                    <a:pt x="6" y="95"/>
                  </a:lnTo>
                  <a:lnTo>
                    <a:pt x="3" y="108"/>
                  </a:lnTo>
                  <a:lnTo>
                    <a:pt x="1" y="121"/>
                  </a:lnTo>
                  <a:lnTo>
                    <a:pt x="0" y="135"/>
                  </a:lnTo>
                  <a:lnTo>
                    <a:pt x="1" y="149"/>
                  </a:lnTo>
                  <a:lnTo>
                    <a:pt x="3" y="163"/>
                  </a:lnTo>
                  <a:lnTo>
                    <a:pt x="6" y="176"/>
                  </a:lnTo>
                  <a:lnTo>
                    <a:pt x="11" y="187"/>
                  </a:lnTo>
                  <a:lnTo>
                    <a:pt x="16" y="199"/>
                  </a:lnTo>
                  <a:lnTo>
                    <a:pt x="24" y="211"/>
                  </a:lnTo>
                  <a:lnTo>
                    <a:pt x="31" y="221"/>
                  </a:lnTo>
                  <a:lnTo>
                    <a:pt x="40" y="230"/>
                  </a:lnTo>
                  <a:lnTo>
                    <a:pt x="49" y="239"/>
                  </a:lnTo>
                  <a:lnTo>
                    <a:pt x="60" y="247"/>
                  </a:lnTo>
                  <a:lnTo>
                    <a:pt x="71" y="254"/>
                  </a:lnTo>
                  <a:lnTo>
                    <a:pt x="83" y="259"/>
                  </a:lnTo>
                  <a:lnTo>
                    <a:pt x="95" y="265"/>
                  </a:lnTo>
                  <a:lnTo>
                    <a:pt x="108" y="268"/>
                  </a:lnTo>
                  <a:lnTo>
                    <a:pt x="121" y="270"/>
                  </a:lnTo>
                  <a:lnTo>
                    <a:pt x="135" y="270"/>
                  </a:lnTo>
                  <a:lnTo>
                    <a:pt x="149" y="270"/>
                  </a:lnTo>
                  <a:lnTo>
                    <a:pt x="163" y="268"/>
                  </a:lnTo>
                  <a:lnTo>
                    <a:pt x="176" y="265"/>
                  </a:lnTo>
                  <a:lnTo>
                    <a:pt x="188" y="259"/>
                  </a:lnTo>
                  <a:lnTo>
                    <a:pt x="200" y="254"/>
                  </a:lnTo>
                  <a:lnTo>
                    <a:pt x="211" y="247"/>
                  </a:lnTo>
                  <a:lnTo>
                    <a:pt x="221" y="239"/>
                  </a:lnTo>
                  <a:lnTo>
                    <a:pt x="231" y="230"/>
                  </a:lnTo>
                  <a:lnTo>
                    <a:pt x="239" y="221"/>
                  </a:lnTo>
                  <a:lnTo>
                    <a:pt x="248" y="211"/>
                  </a:lnTo>
                  <a:lnTo>
                    <a:pt x="254" y="199"/>
                  </a:lnTo>
                  <a:lnTo>
                    <a:pt x="260" y="187"/>
                  </a:lnTo>
                  <a:lnTo>
                    <a:pt x="265" y="176"/>
                  </a:lnTo>
                  <a:lnTo>
                    <a:pt x="268" y="163"/>
                  </a:lnTo>
                  <a:lnTo>
                    <a:pt x="270" y="149"/>
                  </a:lnTo>
                  <a:lnTo>
                    <a:pt x="270" y="135"/>
                  </a:lnTo>
                  <a:lnTo>
                    <a:pt x="270" y="121"/>
                  </a:lnTo>
                  <a:lnTo>
                    <a:pt x="268" y="108"/>
                  </a:lnTo>
                  <a:lnTo>
                    <a:pt x="265" y="95"/>
                  </a:lnTo>
                  <a:lnTo>
                    <a:pt x="260" y="82"/>
                  </a:lnTo>
                  <a:lnTo>
                    <a:pt x="254" y="70"/>
                  </a:lnTo>
                  <a:lnTo>
                    <a:pt x="248" y="60"/>
                  </a:lnTo>
                  <a:lnTo>
                    <a:pt x="239" y="49"/>
                  </a:lnTo>
                  <a:lnTo>
                    <a:pt x="231" y="39"/>
                  </a:lnTo>
                  <a:lnTo>
                    <a:pt x="221" y="31"/>
                  </a:lnTo>
                  <a:lnTo>
                    <a:pt x="211" y="23"/>
                  </a:lnTo>
                  <a:lnTo>
                    <a:pt x="200" y="16"/>
                  </a:lnTo>
                  <a:lnTo>
                    <a:pt x="188" y="10"/>
                  </a:lnTo>
                  <a:lnTo>
                    <a:pt x="176" y="6"/>
                  </a:lnTo>
                  <a:lnTo>
                    <a:pt x="163" y="3"/>
                  </a:lnTo>
                  <a:lnTo>
                    <a:pt x="149" y="1"/>
                  </a:lnTo>
                  <a:lnTo>
                    <a:pt x="135" y="0"/>
                  </a:lnTo>
                  <a:lnTo>
                    <a:pt x="135" y="0"/>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7" name="Google Shape;512;p42"/>
            <p:cNvSpPr/>
            <p:nvPr/>
          </p:nvSpPr>
          <p:spPr>
            <a:xfrm>
              <a:off x="8161338" y="2565400"/>
              <a:ext cx="285750" cy="166688"/>
            </a:xfrm>
            <a:custGeom>
              <a:avLst/>
              <a:gdLst/>
              <a:ahLst/>
              <a:cxnLst/>
              <a:rect l="l" t="t" r="r" b="b"/>
              <a:pathLst>
                <a:path w="901" h="525" extrusionOk="0">
                  <a:moveTo>
                    <a:pt x="450" y="420"/>
                  </a:moveTo>
                  <a:lnTo>
                    <a:pt x="433" y="419"/>
                  </a:lnTo>
                  <a:lnTo>
                    <a:pt x="417" y="417"/>
                  </a:lnTo>
                  <a:lnTo>
                    <a:pt x="401" y="412"/>
                  </a:lnTo>
                  <a:lnTo>
                    <a:pt x="386" y="407"/>
                  </a:lnTo>
                  <a:lnTo>
                    <a:pt x="372" y="401"/>
                  </a:lnTo>
                  <a:lnTo>
                    <a:pt x="358" y="392"/>
                  </a:lnTo>
                  <a:lnTo>
                    <a:pt x="345" y="382"/>
                  </a:lnTo>
                  <a:lnTo>
                    <a:pt x="333" y="372"/>
                  </a:lnTo>
                  <a:lnTo>
                    <a:pt x="323" y="360"/>
                  </a:lnTo>
                  <a:lnTo>
                    <a:pt x="313" y="347"/>
                  </a:lnTo>
                  <a:lnTo>
                    <a:pt x="305" y="334"/>
                  </a:lnTo>
                  <a:lnTo>
                    <a:pt x="298" y="319"/>
                  </a:lnTo>
                  <a:lnTo>
                    <a:pt x="292" y="304"/>
                  </a:lnTo>
                  <a:lnTo>
                    <a:pt x="288" y="288"/>
                  </a:lnTo>
                  <a:lnTo>
                    <a:pt x="286" y="272"/>
                  </a:lnTo>
                  <a:lnTo>
                    <a:pt x="285" y="255"/>
                  </a:lnTo>
                  <a:lnTo>
                    <a:pt x="286" y="238"/>
                  </a:lnTo>
                  <a:lnTo>
                    <a:pt x="288" y="222"/>
                  </a:lnTo>
                  <a:lnTo>
                    <a:pt x="292" y="205"/>
                  </a:lnTo>
                  <a:lnTo>
                    <a:pt x="298" y="190"/>
                  </a:lnTo>
                  <a:lnTo>
                    <a:pt x="305" y="177"/>
                  </a:lnTo>
                  <a:lnTo>
                    <a:pt x="313" y="163"/>
                  </a:lnTo>
                  <a:lnTo>
                    <a:pt x="323" y="150"/>
                  </a:lnTo>
                  <a:lnTo>
                    <a:pt x="333" y="138"/>
                  </a:lnTo>
                  <a:lnTo>
                    <a:pt x="345" y="127"/>
                  </a:lnTo>
                  <a:lnTo>
                    <a:pt x="358" y="118"/>
                  </a:lnTo>
                  <a:lnTo>
                    <a:pt x="372" y="110"/>
                  </a:lnTo>
                  <a:lnTo>
                    <a:pt x="386" y="103"/>
                  </a:lnTo>
                  <a:lnTo>
                    <a:pt x="401" y="97"/>
                  </a:lnTo>
                  <a:lnTo>
                    <a:pt x="417" y="93"/>
                  </a:lnTo>
                  <a:lnTo>
                    <a:pt x="433" y="91"/>
                  </a:lnTo>
                  <a:lnTo>
                    <a:pt x="450" y="90"/>
                  </a:lnTo>
                  <a:lnTo>
                    <a:pt x="467" y="91"/>
                  </a:lnTo>
                  <a:lnTo>
                    <a:pt x="483" y="93"/>
                  </a:lnTo>
                  <a:lnTo>
                    <a:pt x="499" y="97"/>
                  </a:lnTo>
                  <a:lnTo>
                    <a:pt x="515" y="103"/>
                  </a:lnTo>
                  <a:lnTo>
                    <a:pt x="530" y="110"/>
                  </a:lnTo>
                  <a:lnTo>
                    <a:pt x="542" y="118"/>
                  </a:lnTo>
                  <a:lnTo>
                    <a:pt x="555" y="127"/>
                  </a:lnTo>
                  <a:lnTo>
                    <a:pt x="567" y="138"/>
                  </a:lnTo>
                  <a:lnTo>
                    <a:pt x="578" y="150"/>
                  </a:lnTo>
                  <a:lnTo>
                    <a:pt x="587" y="163"/>
                  </a:lnTo>
                  <a:lnTo>
                    <a:pt x="596" y="177"/>
                  </a:lnTo>
                  <a:lnTo>
                    <a:pt x="602" y="190"/>
                  </a:lnTo>
                  <a:lnTo>
                    <a:pt x="608" y="205"/>
                  </a:lnTo>
                  <a:lnTo>
                    <a:pt x="612" y="222"/>
                  </a:lnTo>
                  <a:lnTo>
                    <a:pt x="614" y="238"/>
                  </a:lnTo>
                  <a:lnTo>
                    <a:pt x="615" y="255"/>
                  </a:lnTo>
                  <a:lnTo>
                    <a:pt x="614" y="272"/>
                  </a:lnTo>
                  <a:lnTo>
                    <a:pt x="612" y="288"/>
                  </a:lnTo>
                  <a:lnTo>
                    <a:pt x="608" y="304"/>
                  </a:lnTo>
                  <a:lnTo>
                    <a:pt x="602" y="319"/>
                  </a:lnTo>
                  <a:lnTo>
                    <a:pt x="596" y="334"/>
                  </a:lnTo>
                  <a:lnTo>
                    <a:pt x="587" y="347"/>
                  </a:lnTo>
                  <a:lnTo>
                    <a:pt x="578" y="360"/>
                  </a:lnTo>
                  <a:lnTo>
                    <a:pt x="567" y="372"/>
                  </a:lnTo>
                  <a:lnTo>
                    <a:pt x="555" y="382"/>
                  </a:lnTo>
                  <a:lnTo>
                    <a:pt x="542" y="392"/>
                  </a:lnTo>
                  <a:lnTo>
                    <a:pt x="530" y="401"/>
                  </a:lnTo>
                  <a:lnTo>
                    <a:pt x="515" y="407"/>
                  </a:lnTo>
                  <a:lnTo>
                    <a:pt x="499" y="412"/>
                  </a:lnTo>
                  <a:lnTo>
                    <a:pt x="483" y="417"/>
                  </a:lnTo>
                  <a:lnTo>
                    <a:pt x="467" y="420"/>
                  </a:lnTo>
                  <a:lnTo>
                    <a:pt x="450" y="420"/>
                  </a:lnTo>
                  <a:lnTo>
                    <a:pt x="450" y="420"/>
                  </a:lnTo>
                  <a:close/>
                  <a:moveTo>
                    <a:pt x="897" y="245"/>
                  </a:moveTo>
                  <a:lnTo>
                    <a:pt x="888" y="233"/>
                  </a:lnTo>
                  <a:lnTo>
                    <a:pt x="862" y="205"/>
                  </a:lnTo>
                  <a:lnTo>
                    <a:pt x="843" y="187"/>
                  </a:lnTo>
                  <a:lnTo>
                    <a:pt x="821" y="167"/>
                  </a:lnTo>
                  <a:lnTo>
                    <a:pt x="796" y="145"/>
                  </a:lnTo>
                  <a:lnTo>
                    <a:pt x="768" y="123"/>
                  </a:lnTo>
                  <a:lnTo>
                    <a:pt x="738" y="101"/>
                  </a:lnTo>
                  <a:lnTo>
                    <a:pt x="705" y="80"/>
                  </a:lnTo>
                  <a:lnTo>
                    <a:pt x="687" y="69"/>
                  </a:lnTo>
                  <a:lnTo>
                    <a:pt x="669" y="60"/>
                  </a:lnTo>
                  <a:lnTo>
                    <a:pt x="650" y="49"/>
                  </a:lnTo>
                  <a:lnTo>
                    <a:pt x="629" y="40"/>
                  </a:lnTo>
                  <a:lnTo>
                    <a:pt x="609" y="32"/>
                  </a:lnTo>
                  <a:lnTo>
                    <a:pt x="587" y="24"/>
                  </a:lnTo>
                  <a:lnTo>
                    <a:pt x="566" y="17"/>
                  </a:lnTo>
                  <a:lnTo>
                    <a:pt x="543" y="11"/>
                  </a:lnTo>
                  <a:lnTo>
                    <a:pt x="521" y="6"/>
                  </a:lnTo>
                  <a:lnTo>
                    <a:pt x="497" y="3"/>
                  </a:lnTo>
                  <a:lnTo>
                    <a:pt x="474" y="1"/>
                  </a:lnTo>
                  <a:lnTo>
                    <a:pt x="450" y="0"/>
                  </a:lnTo>
                  <a:lnTo>
                    <a:pt x="427" y="1"/>
                  </a:lnTo>
                  <a:lnTo>
                    <a:pt x="403" y="3"/>
                  </a:lnTo>
                  <a:lnTo>
                    <a:pt x="379" y="6"/>
                  </a:lnTo>
                  <a:lnTo>
                    <a:pt x="357" y="11"/>
                  </a:lnTo>
                  <a:lnTo>
                    <a:pt x="334" y="17"/>
                  </a:lnTo>
                  <a:lnTo>
                    <a:pt x="313" y="24"/>
                  </a:lnTo>
                  <a:lnTo>
                    <a:pt x="291" y="32"/>
                  </a:lnTo>
                  <a:lnTo>
                    <a:pt x="271" y="40"/>
                  </a:lnTo>
                  <a:lnTo>
                    <a:pt x="252" y="49"/>
                  </a:lnTo>
                  <a:lnTo>
                    <a:pt x="232" y="60"/>
                  </a:lnTo>
                  <a:lnTo>
                    <a:pt x="213" y="69"/>
                  </a:lnTo>
                  <a:lnTo>
                    <a:pt x="196" y="80"/>
                  </a:lnTo>
                  <a:lnTo>
                    <a:pt x="163" y="101"/>
                  </a:lnTo>
                  <a:lnTo>
                    <a:pt x="133" y="123"/>
                  </a:lnTo>
                  <a:lnTo>
                    <a:pt x="105" y="145"/>
                  </a:lnTo>
                  <a:lnTo>
                    <a:pt x="79" y="167"/>
                  </a:lnTo>
                  <a:lnTo>
                    <a:pt x="58" y="187"/>
                  </a:lnTo>
                  <a:lnTo>
                    <a:pt x="39" y="205"/>
                  </a:lnTo>
                  <a:lnTo>
                    <a:pt x="13" y="233"/>
                  </a:lnTo>
                  <a:lnTo>
                    <a:pt x="3" y="245"/>
                  </a:lnTo>
                  <a:lnTo>
                    <a:pt x="1" y="249"/>
                  </a:lnTo>
                  <a:lnTo>
                    <a:pt x="0" y="255"/>
                  </a:lnTo>
                  <a:lnTo>
                    <a:pt x="0" y="260"/>
                  </a:lnTo>
                  <a:lnTo>
                    <a:pt x="3" y="264"/>
                  </a:lnTo>
                  <a:lnTo>
                    <a:pt x="14" y="278"/>
                  </a:lnTo>
                  <a:lnTo>
                    <a:pt x="42" y="309"/>
                  </a:lnTo>
                  <a:lnTo>
                    <a:pt x="61" y="330"/>
                  </a:lnTo>
                  <a:lnTo>
                    <a:pt x="83" y="351"/>
                  </a:lnTo>
                  <a:lnTo>
                    <a:pt x="109" y="375"/>
                  </a:lnTo>
                  <a:lnTo>
                    <a:pt x="137" y="398"/>
                  </a:lnTo>
                  <a:lnTo>
                    <a:pt x="153" y="410"/>
                  </a:lnTo>
                  <a:lnTo>
                    <a:pt x="169" y="422"/>
                  </a:lnTo>
                  <a:lnTo>
                    <a:pt x="185" y="434"/>
                  </a:lnTo>
                  <a:lnTo>
                    <a:pt x="203" y="446"/>
                  </a:lnTo>
                  <a:lnTo>
                    <a:pt x="221" y="456"/>
                  </a:lnTo>
                  <a:lnTo>
                    <a:pt x="239" y="467"/>
                  </a:lnTo>
                  <a:lnTo>
                    <a:pt x="258" y="477"/>
                  </a:lnTo>
                  <a:lnTo>
                    <a:pt x="277" y="486"/>
                  </a:lnTo>
                  <a:lnTo>
                    <a:pt x="298" y="495"/>
                  </a:lnTo>
                  <a:lnTo>
                    <a:pt x="318" y="502"/>
                  </a:lnTo>
                  <a:lnTo>
                    <a:pt x="340" y="509"/>
                  </a:lnTo>
                  <a:lnTo>
                    <a:pt x="361" y="514"/>
                  </a:lnTo>
                  <a:lnTo>
                    <a:pt x="383" y="520"/>
                  </a:lnTo>
                  <a:lnTo>
                    <a:pt x="405" y="523"/>
                  </a:lnTo>
                  <a:lnTo>
                    <a:pt x="428" y="525"/>
                  </a:lnTo>
                  <a:lnTo>
                    <a:pt x="450" y="525"/>
                  </a:lnTo>
                  <a:lnTo>
                    <a:pt x="473" y="525"/>
                  </a:lnTo>
                  <a:lnTo>
                    <a:pt x="495" y="523"/>
                  </a:lnTo>
                  <a:lnTo>
                    <a:pt x="518" y="520"/>
                  </a:lnTo>
                  <a:lnTo>
                    <a:pt x="539" y="514"/>
                  </a:lnTo>
                  <a:lnTo>
                    <a:pt x="561" y="509"/>
                  </a:lnTo>
                  <a:lnTo>
                    <a:pt x="582" y="502"/>
                  </a:lnTo>
                  <a:lnTo>
                    <a:pt x="602" y="495"/>
                  </a:lnTo>
                  <a:lnTo>
                    <a:pt x="623" y="486"/>
                  </a:lnTo>
                  <a:lnTo>
                    <a:pt x="642" y="477"/>
                  </a:lnTo>
                  <a:lnTo>
                    <a:pt x="661" y="467"/>
                  </a:lnTo>
                  <a:lnTo>
                    <a:pt x="680" y="456"/>
                  </a:lnTo>
                  <a:lnTo>
                    <a:pt x="698" y="446"/>
                  </a:lnTo>
                  <a:lnTo>
                    <a:pt x="715" y="434"/>
                  </a:lnTo>
                  <a:lnTo>
                    <a:pt x="731" y="422"/>
                  </a:lnTo>
                  <a:lnTo>
                    <a:pt x="747" y="410"/>
                  </a:lnTo>
                  <a:lnTo>
                    <a:pt x="763" y="398"/>
                  </a:lnTo>
                  <a:lnTo>
                    <a:pt x="791" y="375"/>
                  </a:lnTo>
                  <a:lnTo>
                    <a:pt x="817" y="351"/>
                  </a:lnTo>
                  <a:lnTo>
                    <a:pt x="839" y="330"/>
                  </a:lnTo>
                  <a:lnTo>
                    <a:pt x="859" y="309"/>
                  </a:lnTo>
                  <a:lnTo>
                    <a:pt x="887" y="278"/>
                  </a:lnTo>
                  <a:lnTo>
                    <a:pt x="898" y="264"/>
                  </a:lnTo>
                  <a:lnTo>
                    <a:pt x="901" y="260"/>
                  </a:lnTo>
                  <a:lnTo>
                    <a:pt x="901" y="255"/>
                  </a:lnTo>
                  <a:lnTo>
                    <a:pt x="901" y="249"/>
                  </a:lnTo>
                  <a:lnTo>
                    <a:pt x="897" y="245"/>
                  </a:lnTo>
                  <a:lnTo>
                    <a:pt x="897" y="245"/>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2" name="Rectangle 1"/>
          <p:cNvSpPr/>
          <p:nvPr/>
        </p:nvSpPr>
        <p:spPr>
          <a:xfrm>
            <a:off x="3702339" y="2387084"/>
            <a:ext cx="1874068" cy="246221"/>
          </a:xfrm>
          <a:prstGeom prst="rect">
            <a:avLst/>
          </a:prstGeom>
        </p:spPr>
        <p:txBody>
          <a:bodyPr wrap="square">
            <a:spAutoFit/>
          </a:bodyPr>
          <a:lstStyle/>
          <a:p>
            <a:r>
              <a:rPr lang="en-US" sz="1000" dirty="0"/>
              <a:t>15,494,295 rows</a:t>
            </a:r>
          </a:p>
        </p:txBody>
      </p:sp>
      <p:sp>
        <p:nvSpPr>
          <p:cNvPr id="3" name="Rectangle 2"/>
          <p:cNvSpPr/>
          <p:nvPr/>
        </p:nvSpPr>
        <p:spPr>
          <a:xfrm>
            <a:off x="2552095" y="345855"/>
            <a:ext cx="3476336" cy="369332"/>
          </a:xfrm>
          <a:prstGeom prst="rect">
            <a:avLst/>
          </a:prstGeom>
        </p:spPr>
        <p:txBody>
          <a:bodyPr wrap="none">
            <a:spAutoFit/>
          </a:bodyPr>
          <a:lstStyle/>
          <a:p>
            <a:r>
              <a:rPr lang="en-US" dirty="0"/>
              <a:t>csv used in this project – Raw Data </a:t>
            </a:r>
          </a:p>
        </p:txBody>
      </p:sp>
      <p:sp>
        <p:nvSpPr>
          <p:cNvPr id="13" name="Rectangle 12"/>
          <p:cNvSpPr/>
          <p:nvPr/>
        </p:nvSpPr>
        <p:spPr>
          <a:xfrm>
            <a:off x="5528070" y="4131249"/>
            <a:ext cx="1122423" cy="246221"/>
          </a:xfrm>
          <a:prstGeom prst="rect">
            <a:avLst/>
          </a:prstGeom>
        </p:spPr>
        <p:txBody>
          <a:bodyPr wrap="none">
            <a:spAutoFit/>
          </a:bodyPr>
          <a:lstStyle/>
          <a:p>
            <a:r>
              <a:rPr lang="en-US" sz="1000" dirty="0" smtClean="0"/>
              <a:t>224,145,534 </a:t>
            </a:r>
            <a:r>
              <a:rPr lang="en-US" sz="1000" dirty="0"/>
              <a:t>rows</a:t>
            </a:r>
          </a:p>
        </p:txBody>
      </p:sp>
      <p:sp>
        <p:nvSpPr>
          <p:cNvPr id="17" name="Rectangle 16"/>
          <p:cNvSpPr/>
          <p:nvPr/>
        </p:nvSpPr>
        <p:spPr>
          <a:xfrm>
            <a:off x="6666993" y="2891900"/>
            <a:ext cx="1056700" cy="246221"/>
          </a:xfrm>
          <a:prstGeom prst="rect">
            <a:avLst/>
          </a:prstGeom>
        </p:spPr>
        <p:txBody>
          <a:bodyPr wrap="none">
            <a:spAutoFit/>
          </a:bodyPr>
          <a:lstStyle/>
          <a:p>
            <a:r>
              <a:rPr lang="en-US" sz="1000" dirty="0" smtClean="0"/>
              <a:t>27,446,246 </a:t>
            </a:r>
            <a:r>
              <a:rPr lang="en-US" sz="1000" dirty="0"/>
              <a:t>rows</a:t>
            </a:r>
          </a:p>
        </p:txBody>
      </p:sp>
      <p:sp>
        <p:nvSpPr>
          <p:cNvPr id="19" name="Rectangle 18"/>
          <p:cNvSpPr/>
          <p:nvPr/>
        </p:nvSpPr>
        <p:spPr>
          <a:xfrm>
            <a:off x="5373334" y="1673634"/>
            <a:ext cx="1056700" cy="246221"/>
          </a:xfrm>
          <a:prstGeom prst="rect">
            <a:avLst/>
          </a:prstGeom>
        </p:spPr>
        <p:txBody>
          <a:bodyPr wrap="none">
            <a:spAutoFit/>
          </a:bodyPr>
          <a:lstStyle/>
          <a:p>
            <a:r>
              <a:rPr lang="en-US" sz="1000" dirty="0" smtClean="0"/>
              <a:t>75,930,664 rows</a:t>
            </a:r>
            <a:endParaRPr lang="en-US" sz="1000" dirty="0"/>
          </a:p>
        </p:txBody>
      </p:sp>
    </p:spTree>
    <p:extLst>
      <p:ext uri="{BB962C8B-B14F-4D97-AF65-F5344CB8AC3E}">
        <p14:creationId xmlns:p14="http://schemas.microsoft.com/office/powerpoint/2010/main" val="3143562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p:nvPr/>
        </p:nvSpPr>
        <p:spPr>
          <a:xfrm>
            <a:off x="4914900" y="4221"/>
            <a:ext cx="4229100" cy="5137920"/>
          </a:xfrm>
          <a:prstGeom prst="rect">
            <a:avLst/>
          </a:prstGeom>
          <a:solidFill>
            <a:srgbClr val="DCECF6"/>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332" name="Google Shape;332;p40"/>
          <p:cNvSpPr/>
          <p:nvPr/>
        </p:nvSpPr>
        <p:spPr>
          <a:xfrm>
            <a:off x="5298709" y="636537"/>
            <a:ext cx="3385250" cy="1938992"/>
          </a:xfrm>
          <a:prstGeom prst="rect">
            <a:avLst/>
          </a:prstGeom>
          <a:noFill/>
          <a:ln>
            <a:noFill/>
          </a:ln>
        </p:spPr>
        <p:txBody>
          <a:bodyPr spcFirstLastPara="1" wrap="square" lIns="0" tIns="0" rIns="0" bIns="0" anchor="t" anchorCtr="0">
            <a:noAutofit/>
          </a:bodyPr>
          <a:lstStyle/>
          <a:p>
            <a:pPr>
              <a:buClr>
                <a:srgbClr val="083D65"/>
              </a:buClr>
              <a:buSzPts val="2800"/>
            </a:pPr>
            <a:r>
              <a:rPr lang="en-US" sz="2100">
                <a:solidFill>
                  <a:srgbClr val="083D65"/>
                </a:solidFill>
                <a:latin typeface="Calibri"/>
                <a:ea typeface="Calibri"/>
                <a:cs typeface="Calibri"/>
                <a:sym typeface="Calibri"/>
              </a:rPr>
              <a:t>With a full team of designers, we produce hundreds of thousands of slides each year, in dozens of languages, for thousands of clients around the world.</a:t>
            </a:r>
            <a:endParaRPr sz="1350">
              <a:latin typeface="Calibri"/>
              <a:ea typeface="Calibri"/>
              <a:cs typeface="Calibri"/>
              <a:sym typeface="Calibri"/>
            </a:endParaRPr>
          </a:p>
        </p:txBody>
      </p:sp>
      <p:sp>
        <p:nvSpPr>
          <p:cNvPr id="333" name="Google Shape;333;p40"/>
          <p:cNvSpPr/>
          <p:nvPr/>
        </p:nvSpPr>
        <p:spPr>
          <a:xfrm>
            <a:off x="5305725" y="2788463"/>
            <a:ext cx="1961773" cy="553998"/>
          </a:xfrm>
          <a:prstGeom prst="rect">
            <a:avLst/>
          </a:prstGeom>
          <a:noFill/>
          <a:ln>
            <a:noFill/>
          </a:ln>
        </p:spPr>
        <p:txBody>
          <a:bodyPr spcFirstLastPara="1" wrap="square" lIns="0" tIns="0" rIns="0" bIns="0" anchor="t" anchorCtr="0">
            <a:noAutofit/>
          </a:bodyPr>
          <a:lstStyle/>
          <a:p>
            <a:pPr>
              <a:buClr>
                <a:srgbClr val="468DC3"/>
              </a:buClr>
              <a:buSzPts val="4800"/>
            </a:pPr>
            <a:r>
              <a:rPr lang="en-US" sz="3600" b="1">
                <a:solidFill>
                  <a:srgbClr val="468DC3"/>
                </a:solidFill>
                <a:latin typeface="Calibri"/>
                <a:ea typeface="Calibri"/>
                <a:cs typeface="Calibri"/>
                <a:sym typeface="Calibri"/>
              </a:rPr>
              <a:t>GET 30% </a:t>
            </a:r>
            <a:endParaRPr sz="1350">
              <a:latin typeface="Calibri"/>
              <a:ea typeface="Calibri"/>
              <a:cs typeface="Calibri"/>
              <a:sym typeface="Calibri"/>
            </a:endParaRPr>
          </a:p>
        </p:txBody>
      </p:sp>
      <p:sp>
        <p:nvSpPr>
          <p:cNvPr id="334" name="Google Shape;334;p40"/>
          <p:cNvSpPr/>
          <p:nvPr/>
        </p:nvSpPr>
        <p:spPr>
          <a:xfrm>
            <a:off x="5330812" y="3290509"/>
            <a:ext cx="2043871" cy="207749"/>
          </a:xfrm>
          <a:prstGeom prst="rect">
            <a:avLst/>
          </a:prstGeom>
          <a:noFill/>
          <a:ln>
            <a:noFill/>
          </a:ln>
        </p:spPr>
        <p:txBody>
          <a:bodyPr spcFirstLastPara="1" wrap="square" lIns="0" tIns="0" rIns="0" bIns="0" anchor="t" anchorCtr="0">
            <a:noAutofit/>
          </a:bodyPr>
          <a:lstStyle/>
          <a:p>
            <a:pPr>
              <a:buClr>
                <a:srgbClr val="468DC3"/>
              </a:buClr>
              <a:buSzPts val="1800"/>
            </a:pPr>
            <a:r>
              <a:rPr lang="en-US" sz="1350" b="1">
                <a:solidFill>
                  <a:srgbClr val="468DC3"/>
                </a:solidFill>
                <a:latin typeface="Calibri"/>
                <a:ea typeface="Calibri"/>
                <a:cs typeface="Calibri"/>
                <a:sym typeface="Calibri"/>
              </a:rPr>
              <a:t>OFF YOUR FIRST ORDER</a:t>
            </a:r>
            <a:endParaRPr sz="1350">
              <a:latin typeface="Calibri"/>
              <a:ea typeface="Calibri"/>
              <a:cs typeface="Calibri"/>
              <a:sym typeface="Calibri"/>
            </a:endParaRPr>
          </a:p>
        </p:txBody>
      </p:sp>
      <p:cxnSp>
        <p:nvCxnSpPr>
          <p:cNvPr id="335" name="Google Shape;335;p40"/>
          <p:cNvCxnSpPr/>
          <p:nvPr/>
        </p:nvCxnSpPr>
        <p:spPr>
          <a:xfrm>
            <a:off x="5330812" y="3600540"/>
            <a:ext cx="2136099" cy="0"/>
          </a:xfrm>
          <a:prstGeom prst="straightConnector1">
            <a:avLst/>
          </a:prstGeom>
          <a:noFill/>
          <a:ln w="9525" cap="flat" cmpd="sng">
            <a:solidFill>
              <a:srgbClr val="7F7F7F"/>
            </a:solidFill>
            <a:prstDash val="solid"/>
            <a:miter lim="800000"/>
            <a:headEnd type="none" w="sm" len="sm"/>
            <a:tailEnd type="none" w="sm" len="sm"/>
          </a:ln>
        </p:spPr>
      </p:cxnSp>
      <p:grpSp>
        <p:nvGrpSpPr>
          <p:cNvPr id="336" name="Google Shape;336;p40"/>
          <p:cNvGrpSpPr/>
          <p:nvPr/>
        </p:nvGrpSpPr>
        <p:grpSpPr>
          <a:xfrm>
            <a:off x="5305725" y="3694848"/>
            <a:ext cx="2298758" cy="207749"/>
            <a:chOff x="8351167" y="4949939"/>
            <a:chExt cx="3065011" cy="276999"/>
          </a:xfrm>
        </p:grpSpPr>
        <p:sp>
          <p:nvSpPr>
            <p:cNvPr id="337" name="Google Shape;337;p40"/>
            <p:cNvSpPr/>
            <p:nvPr/>
          </p:nvSpPr>
          <p:spPr>
            <a:xfrm>
              <a:off x="8351167" y="4949939"/>
              <a:ext cx="1614096"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COUPON CODE : </a:t>
              </a:r>
              <a:endParaRPr sz="1350">
                <a:solidFill>
                  <a:srgbClr val="083D65"/>
                </a:solidFill>
                <a:latin typeface="Calibri"/>
                <a:ea typeface="Calibri"/>
                <a:cs typeface="Calibri"/>
                <a:sym typeface="Calibri"/>
              </a:endParaRPr>
            </a:p>
          </p:txBody>
        </p:sp>
        <p:sp>
          <p:nvSpPr>
            <p:cNvPr id="338" name="Google Shape;338;p40"/>
            <p:cNvSpPr/>
            <p:nvPr/>
          </p:nvSpPr>
          <p:spPr>
            <a:xfrm>
              <a:off x="10078504" y="4949939"/>
              <a:ext cx="1337674" cy="276999"/>
            </a:xfrm>
            <a:prstGeom prst="rect">
              <a:avLst/>
            </a:prstGeom>
            <a:noFill/>
            <a:ln>
              <a:noFill/>
            </a:ln>
          </p:spPr>
          <p:txBody>
            <a:bodyPr spcFirstLastPara="1" wrap="square" lIns="0" tIns="0" rIns="0" bIns="0" anchor="t" anchorCtr="0">
              <a:noAutofit/>
            </a:bodyPr>
            <a:lstStyle/>
            <a:p>
              <a:pPr>
                <a:buClr>
                  <a:srgbClr val="083D65"/>
                </a:buClr>
                <a:buSzPts val="1800"/>
              </a:pPr>
              <a:r>
                <a:rPr lang="en-US" sz="1350" b="1">
                  <a:solidFill>
                    <a:srgbClr val="083D65"/>
                  </a:solidFill>
                  <a:latin typeface="Calibri"/>
                  <a:ea typeface="Calibri"/>
                  <a:cs typeface="Calibri"/>
                  <a:sym typeface="Calibri"/>
                </a:rPr>
                <a:t>TEMPLATES30</a:t>
              </a:r>
              <a:endParaRPr sz="1350">
                <a:latin typeface="Calibri"/>
                <a:ea typeface="Calibri"/>
                <a:cs typeface="Calibri"/>
                <a:sym typeface="Calibri"/>
              </a:endParaRPr>
            </a:p>
          </p:txBody>
        </p:sp>
      </p:grpSp>
      <p:cxnSp>
        <p:nvCxnSpPr>
          <p:cNvPr id="339" name="Google Shape;339;p40"/>
          <p:cNvCxnSpPr/>
          <p:nvPr/>
        </p:nvCxnSpPr>
        <p:spPr>
          <a:xfrm>
            <a:off x="5305724" y="3996904"/>
            <a:ext cx="2136099" cy="0"/>
          </a:xfrm>
          <a:prstGeom prst="straightConnector1">
            <a:avLst/>
          </a:prstGeom>
          <a:noFill/>
          <a:ln w="9525" cap="flat" cmpd="sng">
            <a:solidFill>
              <a:srgbClr val="A5A5A5"/>
            </a:solidFill>
            <a:prstDash val="solid"/>
            <a:miter lim="800000"/>
            <a:headEnd type="none" w="sm" len="sm"/>
            <a:tailEnd type="none" w="sm" len="sm"/>
          </a:ln>
        </p:spPr>
      </p:cxnSp>
      <p:grpSp>
        <p:nvGrpSpPr>
          <p:cNvPr id="340" name="Google Shape;340;p40"/>
          <p:cNvGrpSpPr/>
          <p:nvPr/>
        </p:nvGrpSpPr>
        <p:grpSpPr>
          <a:xfrm>
            <a:off x="371474" y="375443"/>
            <a:ext cx="4157664" cy="4462076"/>
            <a:chOff x="371248" y="367458"/>
            <a:chExt cx="5791652" cy="6215699"/>
          </a:xfrm>
        </p:grpSpPr>
        <p:grpSp>
          <p:nvGrpSpPr>
            <p:cNvPr id="341" name="Google Shape;341;p40"/>
            <p:cNvGrpSpPr/>
            <p:nvPr/>
          </p:nvGrpSpPr>
          <p:grpSpPr>
            <a:xfrm>
              <a:off x="383468" y="2256268"/>
              <a:ext cx="5779430" cy="1621673"/>
              <a:chOff x="392993" y="2284440"/>
              <a:chExt cx="5779430" cy="1621673"/>
            </a:xfrm>
          </p:grpSpPr>
          <p:pic>
            <p:nvPicPr>
              <p:cNvPr id="342" name="Google Shape;342;p40"/>
              <p:cNvPicPr preferRelativeResize="0"/>
              <p:nvPr/>
            </p:nvPicPr>
            <p:blipFill rotWithShape="1">
              <a:blip r:embed="rId3">
                <a:alphaModFix/>
              </a:blip>
              <a:srcRect l="3435" t="7098" r="67646" b="5150"/>
              <a:stretch/>
            </p:blipFill>
            <p:spPr>
              <a:xfrm>
                <a:off x="392993" y="2284440"/>
                <a:ext cx="1425080" cy="1412810"/>
              </a:xfrm>
              <a:custGeom>
                <a:avLst/>
                <a:gdLst/>
                <a:ahLst/>
                <a:cxnLst/>
                <a:rect l="l" t="t" r="r" b="b"/>
                <a:pathLst>
                  <a:path w="1425080" h="1412810" extrusionOk="0">
                    <a:moveTo>
                      <a:pt x="0" y="0"/>
                    </a:moveTo>
                    <a:lnTo>
                      <a:pt x="1425080" y="0"/>
                    </a:lnTo>
                    <a:lnTo>
                      <a:pt x="1425080" y="1412810"/>
                    </a:lnTo>
                    <a:lnTo>
                      <a:pt x="0" y="1412810"/>
                    </a:lnTo>
                    <a:close/>
                  </a:path>
                </a:pathLst>
              </a:custGeom>
              <a:noFill/>
              <a:ln>
                <a:noFill/>
              </a:ln>
            </p:spPr>
          </p:pic>
          <p:pic>
            <p:nvPicPr>
              <p:cNvPr id="343" name="Google Shape;343;p40"/>
              <p:cNvPicPr preferRelativeResize="0"/>
              <p:nvPr/>
            </p:nvPicPr>
            <p:blipFill rotWithShape="1">
              <a:blip r:embed="rId3">
                <a:alphaModFix/>
              </a:blip>
              <a:srcRect l="32987" t="13143" r="-2474" b="8670"/>
              <a:stretch/>
            </p:blipFill>
            <p:spPr>
              <a:xfrm>
                <a:off x="1797650" y="2297936"/>
                <a:ext cx="4374773" cy="1608177"/>
              </a:xfrm>
              <a:custGeom>
                <a:avLst/>
                <a:gdLst/>
                <a:ahLst/>
                <a:cxnLst/>
                <a:rect l="l" t="t" r="r" b="b"/>
                <a:pathLst>
                  <a:path w="4374773" h="1741864" extrusionOk="0">
                    <a:moveTo>
                      <a:pt x="0" y="0"/>
                    </a:moveTo>
                    <a:lnTo>
                      <a:pt x="4374773" y="0"/>
                    </a:lnTo>
                    <a:lnTo>
                      <a:pt x="4374773" y="1741864"/>
                    </a:lnTo>
                    <a:lnTo>
                      <a:pt x="0" y="1741864"/>
                    </a:lnTo>
                    <a:close/>
                  </a:path>
                </a:pathLst>
              </a:custGeom>
              <a:noFill/>
              <a:ln>
                <a:noFill/>
              </a:ln>
            </p:spPr>
          </p:pic>
        </p:grpSp>
        <p:grpSp>
          <p:nvGrpSpPr>
            <p:cNvPr id="344" name="Google Shape;344;p40"/>
            <p:cNvGrpSpPr/>
            <p:nvPr/>
          </p:nvGrpSpPr>
          <p:grpSpPr>
            <a:xfrm>
              <a:off x="383467" y="367458"/>
              <a:ext cx="5779433" cy="1528842"/>
              <a:chOff x="392992" y="527185"/>
              <a:chExt cx="5779433" cy="1528842"/>
            </a:xfrm>
          </p:grpSpPr>
          <p:pic>
            <p:nvPicPr>
              <p:cNvPr id="345" name="Google Shape;345;p40"/>
              <p:cNvPicPr preferRelativeResize="0"/>
              <p:nvPr/>
            </p:nvPicPr>
            <p:blipFill rotWithShape="1">
              <a:blip r:embed="rId4">
                <a:alphaModFix/>
              </a:blip>
              <a:srcRect l="5468" t="-6003" r="66869" b="-3961"/>
              <a:stretch/>
            </p:blipFill>
            <p:spPr>
              <a:xfrm>
                <a:off x="392992" y="527185"/>
                <a:ext cx="1425080" cy="1412811"/>
              </a:xfrm>
              <a:custGeom>
                <a:avLst/>
                <a:gdLst/>
                <a:ahLst/>
                <a:cxnLst/>
                <a:rect l="l" t="t" r="r" b="b"/>
                <a:pathLst>
                  <a:path w="917575" h="909675" extrusionOk="0">
                    <a:moveTo>
                      <a:pt x="0" y="0"/>
                    </a:moveTo>
                    <a:lnTo>
                      <a:pt x="917575" y="0"/>
                    </a:lnTo>
                    <a:lnTo>
                      <a:pt x="917575" y="909675"/>
                    </a:lnTo>
                    <a:lnTo>
                      <a:pt x="0" y="909675"/>
                    </a:lnTo>
                    <a:close/>
                  </a:path>
                </a:pathLst>
              </a:custGeom>
              <a:noFill/>
              <a:ln>
                <a:noFill/>
              </a:ln>
            </p:spPr>
          </p:pic>
          <p:pic>
            <p:nvPicPr>
              <p:cNvPr id="346" name="Google Shape;346;p40"/>
              <p:cNvPicPr preferRelativeResize="0"/>
              <p:nvPr/>
            </p:nvPicPr>
            <p:blipFill rotWithShape="1">
              <a:blip r:embed="rId4">
                <a:alphaModFix/>
              </a:blip>
              <a:srcRect l="33956" t="4006" r="2304" b="6679"/>
              <a:stretch/>
            </p:blipFill>
            <p:spPr>
              <a:xfrm>
                <a:off x="1797651" y="527185"/>
                <a:ext cx="4374774" cy="1528842"/>
              </a:xfrm>
              <a:custGeom>
                <a:avLst/>
                <a:gdLst/>
                <a:ahLst/>
                <a:cxnLst/>
                <a:rect l="l" t="t" r="r" b="b"/>
                <a:pathLst>
                  <a:path w="4095065" h="909675" extrusionOk="0">
                    <a:moveTo>
                      <a:pt x="0" y="0"/>
                    </a:moveTo>
                    <a:lnTo>
                      <a:pt x="4095065" y="0"/>
                    </a:lnTo>
                    <a:lnTo>
                      <a:pt x="4095065" y="909675"/>
                    </a:lnTo>
                    <a:lnTo>
                      <a:pt x="0" y="909675"/>
                    </a:lnTo>
                    <a:close/>
                  </a:path>
                </a:pathLst>
              </a:custGeom>
              <a:noFill/>
              <a:ln>
                <a:noFill/>
              </a:ln>
            </p:spPr>
          </p:pic>
        </p:grpSp>
        <p:grpSp>
          <p:nvGrpSpPr>
            <p:cNvPr id="347" name="Google Shape;347;p40"/>
            <p:cNvGrpSpPr/>
            <p:nvPr/>
          </p:nvGrpSpPr>
          <p:grpSpPr>
            <a:xfrm>
              <a:off x="401564" y="4237908"/>
              <a:ext cx="5743239" cy="2345249"/>
              <a:chOff x="411089" y="4191148"/>
              <a:chExt cx="5743239" cy="2345249"/>
            </a:xfrm>
          </p:grpSpPr>
          <p:pic>
            <p:nvPicPr>
              <p:cNvPr id="348" name="Google Shape;348;p40"/>
              <p:cNvPicPr preferRelativeResize="0"/>
              <p:nvPr/>
            </p:nvPicPr>
            <p:blipFill rotWithShape="1">
              <a:blip r:embed="rId5">
                <a:alphaModFix/>
              </a:blip>
              <a:srcRect l="32768" t="9595" r="-1553" b="5071"/>
              <a:stretch/>
            </p:blipFill>
            <p:spPr>
              <a:xfrm>
                <a:off x="1779555" y="4191148"/>
                <a:ext cx="4374773" cy="2345249"/>
              </a:xfrm>
              <a:custGeom>
                <a:avLst/>
                <a:gdLst/>
                <a:ahLst/>
                <a:cxnLst/>
                <a:rect l="l" t="t" r="r" b="b"/>
                <a:pathLst>
                  <a:path w="4095065" h="909675" extrusionOk="0">
                    <a:moveTo>
                      <a:pt x="0" y="0"/>
                    </a:moveTo>
                    <a:lnTo>
                      <a:pt x="4095065" y="0"/>
                    </a:lnTo>
                    <a:lnTo>
                      <a:pt x="4095065" y="909675"/>
                    </a:lnTo>
                    <a:lnTo>
                      <a:pt x="0" y="909675"/>
                    </a:lnTo>
                    <a:close/>
                  </a:path>
                </a:pathLst>
              </a:custGeom>
              <a:noFill/>
              <a:ln>
                <a:noFill/>
              </a:ln>
            </p:spPr>
          </p:pic>
          <p:pic>
            <p:nvPicPr>
              <p:cNvPr id="349" name="Google Shape;349;p40"/>
              <p:cNvPicPr preferRelativeResize="0"/>
              <p:nvPr/>
            </p:nvPicPr>
            <p:blipFill rotWithShape="1">
              <a:blip r:embed="rId5">
                <a:alphaModFix/>
              </a:blip>
              <a:srcRect l="3159" t="3031" r="67137" b="28820"/>
              <a:stretch/>
            </p:blipFill>
            <p:spPr>
              <a:xfrm>
                <a:off x="411089" y="4298666"/>
                <a:ext cx="1425082" cy="1412811"/>
              </a:xfrm>
              <a:custGeom>
                <a:avLst/>
                <a:gdLst/>
                <a:ahLst/>
                <a:cxnLst/>
                <a:rect l="l" t="t" r="r" b="b"/>
                <a:pathLst>
                  <a:path w="917575" h="909675" extrusionOk="0">
                    <a:moveTo>
                      <a:pt x="0" y="0"/>
                    </a:moveTo>
                    <a:lnTo>
                      <a:pt x="917575" y="0"/>
                    </a:lnTo>
                    <a:lnTo>
                      <a:pt x="917575" y="909675"/>
                    </a:lnTo>
                    <a:lnTo>
                      <a:pt x="0" y="909675"/>
                    </a:lnTo>
                    <a:close/>
                  </a:path>
                </a:pathLst>
              </a:custGeom>
              <a:noFill/>
              <a:ln>
                <a:noFill/>
              </a:ln>
            </p:spPr>
          </p:pic>
        </p:grpSp>
        <p:cxnSp>
          <p:nvCxnSpPr>
            <p:cNvPr id="350" name="Google Shape;350;p40"/>
            <p:cNvCxnSpPr/>
            <p:nvPr/>
          </p:nvCxnSpPr>
          <p:spPr>
            <a:xfrm>
              <a:off x="371248" y="4057925"/>
              <a:ext cx="5790150" cy="0"/>
            </a:xfrm>
            <a:prstGeom prst="straightConnector1">
              <a:avLst/>
            </a:prstGeom>
            <a:noFill/>
            <a:ln w="9525" cap="flat" cmpd="sng">
              <a:solidFill>
                <a:srgbClr val="BFBFBF"/>
              </a:solidFill>
              <a:prstDash val="solid"/>
              <a:miter lim="800000"/>
              <a:headEnd type="none" w="sm" len="sm"/>
              <a:tailEnd type="none" w="sm" len="sm"/>
            </a:ln>
          </p:spPr>
        </p:cxnSp>
        <p:cxnSp>
          <p:nvCxnSpPr>
            <p:cNvPr id="351" name="Google Shape;351;p40"/>
            <p:cNvCxnSpPr/>
            <p:nvPr/>
          </p:nvCxnSpPr>
          <p:spPr>
            <a:xfrm>
              <a:off x="371248" y="2076284"/>
              <a:ext cx="5790150" cy="0"/>
            </a:xfrm>
            <a:prstGeom prst="straightConnector1">
              <a:avLst/>
            </a:prstGeom>
            <a:noFill/>
            <a:ln w="9525" cap="flat" cmpd="sng">
              <a:solidFill>
                <a:srgbClr val="BFBFBF"/>
              </a:solidFill>
              <a:prstDash val="solid"/>
              <a:miter lim="800000"/>
              <a:headEnd type="none" w="sm" len="sm"/>
              <a:tailEnd type="none" w="sm" len="sm"/>
            </a:ln>
          </p:spPr>
        </p:cxnSp>
      </p:grpSp>
      <p:grpSp>
        <p:nvGrpSpPr>
          <p:cNvPr id="352" name="Google Shape;352;p40"/>
          <p:cNvGrpSpPr/>
          <p:nvPr/>
        </p:nvGrpSpPr>
        <p:grpSpPr>
          <a:xfrm>
            <a:off x="8196534" y="4784137"/>
            <a:ext cx="710468" cy="203237"/>
            <a:chOff x="4103688" y="-2378075"/>
            <a:chExt cx="1309687" cy="374650"/>
          </a:xfrm>
        </p:grpSpPr>
        <p:sp>
          <p:nvSpPr>
            <p:cNvPr id="353" name="Google Shape;353;p40"/>
            <p:cNvSpPr/>
            <p:nvPr/>
          </p:nvSpPr>
          <p:spPr>
            <a:xfrm>
              <a:off x="4103688" y="-2374900"/>
              <a:ext cx="182562" cy="288925"/>
            </a:xfrm>
            <a:custGeom>
              <a:avLst/>
              <a:gdLst/>
              <a:ahLst/>
              <a:cxnLst/>
              <a:rect l="l" t="t" r="r" b="b"/>
              <a:pathLst>
                <a:path w="61" h="95" extrusionOk="0">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4" name="Google Shape;354;p40"/>
            <p:cNvSpPr/>
            <p:nvPr/>
          </p:nvSpPr>
          <p:spPr>
            <a:xfrm>
              <a:off x="4208463" y="-2308225"/>
              <a:ext cx="211137" cy="304800"/>
            </a:xfrm>
            <a:custGeom>
              <a:avLst/>
              <a:gdLst/>
              <a:ahLst/>
              <a:cxnLst/>
              <a:rect l="l" t="t" r="r" b="b"/>
              <a:pathLst>
                <a:path w="70" h="100" extrusionOk="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5" name="Google Shape;355;p40"/>
            <p:cNvSpPr/>
            <p:nvPr/>
          </p:nvSpPr>
          <p:spPr>
            <a:xfrm>
              <a:off x="4645025" y="-2374900"/>
              <a:ext cx="34925" cy="292100"/>
            </a:xfrm>
            <a:custGeom>
              <a:avLst/>
              <a:gdLst/>
              <a:ahLst/>
              <a:cxnLst/>
              <a:rect l="l" t="t" r="r" b="b"/>
              <a:pathLst>
                <a:path w="12" h="96" extrusionOk="0">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6" name="Google Shape;356;p40"/>
            <p:cNvSpPr/>
            <p:nvPr/>
          </p:nvSpPr>
          <p:spPr>
            <a:xfrm>
              <a:off x="4743450" y="-2378075"/>
              <a:ext cx="36512" cy="295275"/>
            </a:xfrm>
            <a:custGeom>
              <a:avLst/>
              <a:gdLst/>
              <a:ahLst/>
              <a:cxnLst/>
              <a:rect l="l" t="t" r="r" b="b"/>
              <a:pathLst>
                <a:path w="12" h="97" extrusionOk="0">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7" name="Google Shape;357;p40"/>
            <p:cNvSpPr/>
            <p:nvPr/>
          </p:nvSpPr>
          <p:spPr>
            <a:xfrm>
              <a:off x="4830763" y="-2374900"/>
              <a:ext cx="171450" cy="295275"/>
            </a:xfrm>
            <a:custGeom>
              <a:avLst/>
              <a:gdLst/>
              <a:ahLst/>
              <a:cxnLst/>
              <a:rect l="l" t="t" r="r" b="b"/>
              <a:pathLst>
                <a:path w="57" h="97" extrusionOk="0">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8" name="Google Shape;358;p40"/>
            <p:cNvSpPr/>
            <p:nvPr/>
          </p:nvSpPr>
          <p:spPr>
            <a:xfrm>
              <a:off x="5046663" y="-2298700"/>
              <a:ext cx="180975" cy="219075"/>
            </a:xfrm>
            <a:custGeom>
              <a:avLst/>
              <a:gdLst/>
              <a:ahLst/>
              <a:cxnLst/>
              <a:rect l="l" t="t" r="r" b="b"/>
              <a:pathLst>
                <a:path w="60" h="72" extrusionOk="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59" name="Google Shape;359;p40"/>
            <p:cNvSpPr/>
            <p:nvPr/>
          </p:nvSpPr>
          <p:spPr>
            <a:xfrm>
              <a:off x="5265738" y="-2298700"/>
              <a:ext cx="147637" cy="219075"/>
            </a:xfrm>
            <a:custGeom>
              <a:avLst/>
              <a:gdLst/>
              <a:ahLst/>
              <a:cxnLst/>
              <a:rect l="l" t="t" r="r" b="b"/>
              <a:pathLst>
                <a:path w="49" h="72" extrusionOk="0">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60" name="Google Shape;360;p40"/>
            <p:cNvSpPr/>
            <p:nvPr/>
          </p:nvSpPr>
          <p:spPr>
            <a:xfrm>
              <a:off x="4410075" y="-2116138"/>
              <a:ext cx="165100" cy="33338"/>
            </a:xfrm>
            <a:prstGeom prst="rect">
              <a:avLst/>
            </a:pr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361" name="Google Shape;361;p40"/>
            <p:cNvSpPr/>
            <p:nvPr/>
          </p:nvSpPr>
          <p:spPr>
            <a:xfrm>
              <a:off x="4419600" y="-2374900"/>
              <a:ext cx="168275" cy="292100"/>
            </a:xfrm>
            <a:custGeom>
              <a:avLst/>
              <a:gdLst/>
              <a:ahLst/>
              <a:cxnLst/>
              <a:rect l="l" t="t" r="r" b="b"/>
              <a:pathLst>
                <a:path w="56" h="96" extrusionOk="0">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sp>
        <p:nvSpPr>
          <p:cNvPr id="362" name="Google Shape;362;p40"/>
          <p:cNvSpPr/>
          <p:nvPr/>
        </p:nvSpPr>
        <p:spPr>
          <a:xfrm>
            <a:off x="5298708" y="4254983"/>
            <a:ext cx="3608294" cy="207749"/>
          </a:xfrm>
          <a:prstGeom prst="rect">
            <a:avLst/>
          </a:prstGeom>
          <a:noFill/>
          <a:ln>
            <a:noFill/>
          </a:ln>
        </p:spPr>
        <p:txBody>
          <a:bodyPr spcFirstLastPara="1" wrap="square" lIns="0" tIns="0" rIns="0" bIns="0" anchor="t" anchorCtr="0">
            <a:noAutofit/>
          </a:bodyPr>
          <a:lstStyle/>
          <a:p>
            <a:pPr>
              <a:buClr>
                <a:srgbClr val="083D65"/>
              </a:buClr>
              <a:buSzPts val="1800"/>
            </a:pPr>
            <a:r>
              <a:rPr lang="en-US" sz="1350">
                <a:solidFill>
                  <a:srgbClr val="083D65"/>
                </a:solidFill>
                <a:latin typeface="Calibri"/>
                <a:ea typeface="Calibri"/>
                <a:cs typeface="Calibri"/>
                <a:sym typeface="Calibri"/>
              </a:rPr>
              <a:t>Go to </a:t>
            </a:r>
            <a:r>
              <a:rPr lang="en-US" sz="1350" b="1">
                <a:solidFill>
                  <a:srgbClr val="083D65"/>
                </a:solidFill>
                <a:latin typeface="Calibri"/>
                <a:ea typeface="Calibri"/>
                <a:cs typeface="Calibri"/>
                <a:sym typeface="Calibri"/>
              </a:rPr>
              <a:t>24Slides.com/order </a:t>
            </a:r>
            <a:r>
              <a:rPr lang="en-US" sz="1350">
                <a:solidFill>
                  <a:srgbClr val="083D65"/>
                </a:solidFill>
                <a:latin typeface="Calibri"/>
                <a:ea typeface="Calibri"/>
                <a:cs typeface="Calibri"/>
                <a:sym typeface="Calibri"/>
              </a:rPr>
              <a:t>to find out more</a:t>
            </a:r>
            <a:endParaRPr sz="1350">
              <a:solidFill>
                <a:srgbClr val="083D65"/>
              </a:solidFill>
              <a:latin typeface="Calibri"/>
              <a:ea typeface="Calibri"/>
              <a:cs typeface="Calibri"/>
              <a:sym typeface="Calibri"/>
            </a:endParaRPr>
          </a:p>
        </p:txBody>
      </p:sp>
    </p:spTree>
    <p:extLst>
      <p:ext uri="{BB962C8B-B14F-4D97-AF65-F5344CB8AC3E}">
        <p14:creationId xmlns:p14="http://schemas.microsoft.com/office/powerpoint/2010/main" val="3537229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pSp>
        <p:nvGrpSpPr>
          <p:cNvPr id="368" name="Google Shape;368;p41"/>
          <p:cNvGrpSpPr/>
          <p:nvPr/>
        </p:nvGrpSpPr>
        <p:grpSpPr>
          <a:xfrm>
            <a:off x="1453732" y="3580769"/>
            <a:ext cx="6236537" cy="681356"/>
            <a:chOff x="1715637" y="4908708"/>
            <a:chExt cx="8315383" cy="908475"/>
          </a:xfrm>
        </p:grpSpPr>
        <p:grpSp>
          <p:nvGrpSpPr>
            <p:cNvPr id="369" name="Google Shape;369;p41"/>
            <p:cNvGrpSpPr/>
            <p:nvPr/>
          </p:nvGrpSpPr>
          <p:grpSpPr>
            <a:xfrm>
              <a:off x="1715637" y="5113940"/>
              <a:ext cx="8315383" cy="703243"/>
              <a:chOff x="407242" y="5207636"/>
              <a:chExt cx="8315383" cy="703243"/>
            </a:xfrm>
          </p:grpSpPr>
          <p:pic>
            <p:nvPicPr>
              <p:cNvPr id="370" name="Google Shape;370;p41"/>
              <p:cNvPicPr preferRelativeResize="0"/>
              <p:nvPr/>
            </p:nvPicPr>
            <p:blipFill rotWithShape="1">
              <a:blip r:embed="rId3">
                <a:alphaModFix/>
              </a:blip>
              <a:srcRect/>
              <a:stretch/>
            </p:blipFill>
            <p:spPr>
              <a:xfrm>
                <a:off x="444144" y="5601841"/>
                <a:ext cx="3388816" cy="261050"/>
              </a:xfrm>
              <a:prstGeom prst="rect">
                <a:avLst/>
              </a:prstGeom>
              <a:noFill/>
              <a:ln>
                <a:noFill/>
              </a:ln>
            </p:spPr>
          </p:pic>
          <p:pic>
            <p:nvPicPr>
              <p:cNvPr id="371" name="Google Shape;371;p41"/>
              <p:cNvPicPr preferRelativeResize="0"/>
              <p:nvPr/>
            </p:nvPicPr>
            <p:blipFill rotWithShape="1">
              <a:blip r:embed="rId4">
                <a:alphaModFix/>
              </a:blip>
              <a:srcRect/>
              <a:stretch/>
            </p:blipFill>
            <p:spPr>
              <a:xfrm>
                <a:off x="407242" y="5353156"/>
                <a:ext cx="3505467" cy="270036"/>
              </a:xfrm>
              <a:prstGeom prst="rect">
                <a:avLst/>
              </a:prstGeom>
              <a:noFill/>
              <a:ln>
                <a:noFill/>
              </a:ln>
            </p:spPr>
          </p:pic>
          <p:pic>
            <p:nvPicPr>
              <p:cNvPr id="372" name="Google Shape;372;p41"/>
              <p:cNvPicPr preferRelativeResize="0"/>
              <p:nvPr/>
            </p:nvPicPr>
            <p:blipFill rotWithShape="1">
              <a:blip r:embed="rId5">
                <a:alphaModFix/>
              </a:blip>
              <a:srcRect/>
              <a:stretch/>
            </p:blipFill>
            <p:spPr>
              <a:xfrm>
                <a:off x="4881962" y="5438321"/>
                <a:ext cx="324541" cy="95886"/>
              </a:xfrm>
              <a:prstGeom prst="rect">
                <a:avLst/>
              </a:prstGeom>
              <a:noFill/>
              <a:ln>
                <a:noFill/>
              </a:ln>
            </p:spPr>
          </p:pic>
          <p:pic>
            <p:nvPicPr>
              <p:cNvPr id="373" name="Google Shape;373;p41"/>
              <p:cNvPicPr preferRelativeResize="0"/>
              <p:nvPr/>
            </p:nvPicPr>
            <p:blipFill rotWithShape="1">
              <a:blip r:embed="rId6">
                <a:alphaModFix/>
              </a:blip>
              <a:srcRect/>
              <a:stretch/>
            </p:blipFill>
            <p:spPr>
              <a:xfrm>
                <a:off x="4334094" y="5699241"/>
                <a:ext cx="510796" cy="109758"/>
              </a:xfrm>
              <a:prstGeom prst="rect">
                <a:avLst/>
              </a:prstGeom>
              <a:noFill/>
              <a:ln>
                <a:noFill/>
              </a:ln>
            </p:spPr>
          </p:pic>
          <p:pic>
            <p:nvPicPr>
              <p:cNvPr id="374" name="Google Shape;374;p41"/>
              <p:cNvPicPr preferRelativeResize="0"/>
              <p:nvPr/>
            </p:nvPicPr>
            <p:blipFill rotWithShape="1">
              <a:blip r:embed="rId7">
                <a:alphaModFix/>
              </a:blip>
              <a:srcRect/>
              <a:stretch/>
            </p:blipFill>
            <p:spPr>
              <a:xfrm>
                <a:off x="6064727" y="5207636"/>
                <a:ext cx="745507" cy="521855"/>
              </a:xfrm>
              <a:prstGeom prst="rect">
                <a:avLst/>
              </a:prstGeom>
              <a:noFill/>
              <a:ln>
                <a:noFill/>
              </a:ln>
            </p:spPr>
          </p:pic>
          <p:pic>
            <p:nvPicPr>
              <p:cNvPr id="375" name="Google Shape;375;p41"/>
              <p:cNvPicPr preferRelativeResize="0"/>
              <p:nvPr/>
            </p:nvPicPr>
            <p:blipFill rotWithShape="1">
              <a:blip r:embed="rId8">
                <a:alphaModFix/>
              </a:blip>
              <a:srcRect t="28593" b="28060"/>
              <a:stretch/>
            </p:blipFill>
            <p:spPr>
              <a:xfrm>
                <a:off x="6613249" y="5678706"/>
                <a:ext cx="1019828" cy="207812"/>
              </a:xfrm>
              <a:prstGeom prst="rect">
                <a:avLst/>
              </a:prstGeom>
              <a:noFill/>
              <a:ln>
                <a:noFill/>
              </a:ln>
            </p:spPr>
          </p:pic>
          <p:pic>
            <p:nvPicPr>
              <p:cNvPr id="376" name="Google Shape;376;p41"/>
              <p:cNvPicPr preferRelativeResize="0"/>
              <p:nvPr/>
            </p:nvPicPr>
            <p:blipFill rotWithShape="1">
              <a:blip r:embed="rId9">
                <a:alphaModFix/>
              </a:blip>
              <a:srcRect/>
              <a:stretch/>
            </p:blipFill>
            <p:spPr>
              <a:xfrm>
                <a:off x="5596903" y="5650502"/>
                <a:ext cx="1094595" cy="158497"/>
              </a:xfrm>
              <a:prstGeom prst="rect">
                <a:avLst/>
              </a:prstGeom>
              <a:noFill/>
              <a:ln>
                <a:noFill/>
              </a:ln>
            </p:spPr>
          </p:pic>
          <p:pic>
            <p:nvPicPr>
              <p:cNvPr id="377" name="Google Shape;377;p41"/>
              <p:cNvPicPr preferRelativeResize="0"/>
              <p:nvPr/>
            </p:nvPicPr>
            <p:blipFill rotWithShape="1">
              <a:blip r:embed="rId10">
                <a:alphaModFix/>
              </a:blip>
              <a:srcRect/>
              <a:stretch/>
            </p:blipFill>
            <p:spPr>
              <a:xfrm>
                <a:off x="8039723" y="5345024"/>
                <a:ext cx="682902" cy="517867"/>
              </a:xfrm>
              <a:prstGeom prst="rect">
                <a:avLst/>
              </a:prstGeom>
              <a:noFill/>
              <a:ln>
                <a:noFill/>
              </a:ln>
            </p:spPr>
          </p:pic>
          <p:pic>
            <p:nvPicPr>
              <p:cNvPr id="378" name="Google Shape;378;p41"/>
              <p:cNvPicPr preferRelativeResize="0"/>
              <p:nvPr/>
            </p:nvPicPr>
            <p:blipFill rotWithShape="1">
              <a:blip r:embed="rId11">
                <a:alphaModFix/>
              </a:blip>
              <a:srcRect/>
              <a:stretch/>
            </p:blipFill>
            <p:spPr>
              <a:xfrm>
                <a:off x="7516975" y="5627366"/>
                <a:ext cx="436325" cy="240853"/>
              </a:xfrm>
              <a:prstGeom prst="rect">
                <a:avLst/>
              </a:prstGeom>
              <a:noFill/>
              <a:ln>
                <a:noFill/>
              </a:ln>
            </p:spPr>
          </p:pic>
          <p:pic>
            <p:nvPicPr>
              <p:cNvPr id="379" name="Google Shape;379;p41"/>
              <p:cNvPicPr preferRelativeResize="0"/>
              <p:nvPr/>
            </p:nvPicPr>
            <p:blipFill rotWithShape="1">
              <a:blip r:embed="rId12">
                <a:alphaModFix/>
              </a:blip>
              <a:srcRect/>
              <a:stretch/>
            </p:blipFill>
            <p:spPr>
              <a:xfrm>
                <a:off x="3984382" y="5455054"/>
                <a:ext cx="699423" cy="64257"/>
              </a:xfrm>
              <a:prstGeom prst="rect">
                <a:avLst/>
              </a:prstGeom>
              <a:noFill/>
              <a:ln>
                <a:noFill/>
              </a:ln>
            </p:spPr>
          </p:pic>
          <p:pic>
            <p:nvPicPr>
              <p:cNvPr id="380" name="Google Shape;380;p41"/>
              <p:cNvPicPr preferRelativeResize="0"/>
              <p:nvPr/>
            </p:nvPicPr>
            <p:blipFill rotWithShape="1">
              <a:blip r:embed="rId13">
                <a:alphaModFix/>
              </a:blip>
              <a:srcRect/>
              <a:stretch/>
            </p:blipFill>
            <p:spPr>
              <a:xfrm>
                <a:off x="5300540" y="5343036"/>
                <a:ext cx="737634" cy="193217"/>
              </a:xfrm>
              <a:prstGeom prst="rect">
                <a:avLst/>
              </a:prstGeom>
              <a:noFill/>
              <a:ln>
                <a:noFill/>
              </a:ln>
            </p:spPr>
          </p:pic>
          <p:pic>
            <p:nvPicPr>
              <p:cNvPr id="381" name="Google Shape;381;p41"/>
              <p:cNvPicPr preferRelativeResize="0"/>
              <p:nvPr/>
            </p:nvPicPr>
            <p:blipFill rotWithShape="1">
              <a:blip r:embed="rId14">
                <a:alphaModFix/>
              </a:blip>
              <a:srcRect/>
              <a:stretch/>
            </p:blipFill>
            <p:spPr>
              <a:xfrm>
                <a:off x="6919649" y="5298338"/>
                <a:ext cx="959088" cy="340452"/>
              </a:xfrm>
              <a:prstGeom prst="rect">
                <a:avLst/>
              </a:prstGeom>
              <a:noFill/>
              <a:ln>
                <a:noFill/>
              </a:ln>
            </p:spPr>
          </p:pic>
          <p:pic>
            <p:nvPicPr>
              <p:cNvPr id="382" name="Google Shape;382;p41"/>
              <p:cNvPicPr preferRelativeResize="0"/>
              <p:nvPr/>
            </p:nvPicPr>
            <p:blipFill rotWithShape="1">
              <a:blip r:embed="rId15">
                <a:alphaModFix/>
              </a:blip>
              <a:srcRect/>
              <a:stretch/>
            </p:blipFill>
            <p:spPr>
              <a:xfrm>
                <a:off x="3894805" y="5599122"/>
                <a:ext cx="415676" cy="311757"/>
              </a:xfrm>
              <a:prstGeom prst="rect">
                <a:avLst/>
              </a:prstGeom>
              <a:noFill/>
              <a:ln>
                <a:noFill/>
              </a:ln>
            </p:spPr>
          </p:pic>
          <p:pic>
            <p:nvPicPr>
              <p:cNvPr id="383" name="Google Shape;383;p41"/>
              <p:cNvPicPr preferRelativeResize="0"/>
              <p:nvPr/>
            </p:nvPicPr>
            <p:blipFill rotWithShape="1">
              <a:blip r:embed="rId16">
                <a:alphaModFix/>
              </a:blip>
              <a:srcRect/>
              <a:stretch/>
            </p:blipFill>
            <p:spPr>
              <a:xfrm>
                <a:off x="5049540" y="5699241"/>
                <a:ext cx="435442" cy="97104"/>
              </a:xfrm>
              <a:prstGeom prst="rect">
                <a:avLst/>
              </a:prstGeom>
              <a:noFill/>
              <a:ln>
                <a:noFill/>
              </a:ln>
            </p:spPr>
          </p:pic>
        </p:grpSp>
        <p:sp>
          <p:nvSpPr>
            <p:cNvPr id="384" name="Google Shape;384;p41"/>
            <p:cNvSpPr txBox="1"/>
            <p:nvPr/>
          </p:nvSpPr>
          <p:spPr>
            <a:xfrm>
              <a:off x="5349787" y="4908708"/>
              <a:ext cx="1047083" cy="215444"/>
            </a:xfrm>
            <a:prstGeom prst="rect">
              <a:avLst/>
            </a:prstGeom>
            <a:noFill/>
            <a:ln>
              <a:noFill/>
            </a:ln>
          </p:spPr>
          <p:txBody>
            <a:bodyPr spcFirstLastPara="1" wrap="square" lIns="0" tIns="0" rIns="0" bIns="0" anchor="t" anchorCtr="0">
              <a:noAutofit/>
            </a:bodyPr>
            <a:lstStyle/>
            <a:p>
              <a:pPr algn="ctr">
                <a:buClr>
                  <a:srgbClr val="083D65"/>
                </a:buClr>
                <a:buSzPts val="1400"/>
              </a:pPr>
              <a:r>
                <a:rPr lang="en-US" sz="1050">
                  <a:solidFill>
                    <a:srgbClr val="083D65"/>
                  </a:solidFill>
                  <a:latin typeface="Quattrocento Sans"/>
                  <a:ea typeface="Quattrocento Sans"/>
                  <a:cs typeface="Quattrocento Sans"/>
                  <a:sym typeface="Quattrocento Sans"/>
                </a:rPr>
                <a:t>As used by</a:t>
              </a:r>
              <a:endParaRPr sz="1350"/>
            </a:p>
          </p:txBody>
        </p:sp>
      </p:grpSp>
      <p:sp>
        <p:nvSpPr>
          <p:cNvPr id="385" name="Google Shape;385;p41"/>
          <p:cNvSpPr/>
          <p:nvPr/>
        </p:nvSpPr>
        <p:spPr>
          <a:xfrm>
            <a:off x="2049560" y="397570"/>
            <a:ext cx="5044880" cy="323165"/>
          </a:xfrm>
          <a:prstGeom prst="rect">
            <a:avLst/>
          </a:prstGeom>
          <a:noFill/>
          <a:ln>
            <a:noFill/>
          </a:ln>
        </p:spPr>
        <p:txBody>
          <a:bodyPr spcFirstLastPara="1" wrap="square" lIns="0" tIns="0" rIns="0" bIns="0" anchor="t" anchorCtr="0">
            <a:noAutofit/>
          </a:bodyPr>
          <a:lstStyle/>
          <a:p>
            <a:pPr algn="ctr">
              <a:buClr>
                <a:srgbClr val="083D65"/>
              </a:buClr>
              <a:buSzPts val="2800"/>
            </a:pPr>
            <a:r>
              <a:rPr lang="en-US" sz="2100" b="1">
                <a:solidFill>
                  <a:srgbClr val="083D65"/>
                </a:solidFill>
                <a:latin typeface="Calibri"/>
                <a:ea typeface="Calibri"/>
                <a:cs typeface="Calibri"/>
                <a:sym typeface="Calibri"/>
              </a:rPr>
              <a:t>A SOLUTION FOR YOUR ENTIRE TEAM</a:t>
            </a:r>
            <a:endParaRPr sz="1350">
              <a:latin typeface="Calibri"/>
              <a:ea typeface="Calibri"/>
              <a:cs typeface="Calibri"/>
              <a:sym typeface="Calibri"/>
            </a:endParaRPr>
          </a:p>
        </p:txBody>
      </p:sp>
      <p:sp>
        <p:nvSpPr>
          <p:cNvPr id="386" name="Google Shape;386;p41"/>
          <p:cNvSpPr/>
          <p:nvPr/>
        </p:nvSpPr>
        <p:spPr>
          <a:xfrm>
            <a:off x="504498" y="1028307"/>
            <a:ext cx="1770559" cy="553999"/>
          </a:xfrm>
          <a:prstGeom prst="rect">
            <a:avLst/>
          </a:prstGeom>
          <a:noFill/>
          <a:ln>
            <a:noFill/>
          </a:ln>
        </p:spPr>
        <p:txBody>
          <a:bodyPr spcFirstLastPara="1" wrap="square" lIns="0" tIns="0" rIns="0" bIns="0" anchor="t" anchorCtr="0">
            <a:noAutofit/>
          </a:bodyPr>
          <a:lstStyle/>
          <a:p>
            <a:pPr algn="ctr">
              <a:buClr>
                <a:srgbClr val="083D65"/>
              </a:buClr>
              <a:buSzPts val="4800"/>
            </a:pPr>
            <a:r>
              <a:rPr lang="en-US" sz="3600" b="1">
                <a:solidFill>
                  <a:srgbClr val="083D65"/>
                </a:solidFill>
                <a:latin typeface="Calibri"/>
                <a:ea typeface="Calibri"/>
                <a:cs typeface="Calibri"/>
                <a:sym typeface="Calibri"/>
              </a:rPr>
              <a:t>$899</a:t>
            </a:r>
            <a:endParaRPr sz="1350">
              <a:latin typeface="Calibri"/>
              <a:ea typeface="Calibri"/>
              <a:cs typeface="Calibri"/>
              <a:sym typeface="Calibri"/>
            </a:endParaRPr>
          </a:p>
        </p:txBody>
      </p:sp>
      <p:sp>
        <p:nvSpPr>
          <p:cNvPr id="387" name="Google Shape;387;p41"/>
          <p:cNvSpPr/>
          <p:nvPr/>
        </p:nvSpPr>
        <p:spPr>
          <a:xfrm>
            <a:off x="1174977" y="1702915"/>
            <a:ext cx="565060" cy="207749"/>
          </a:xfrm>
          <a:prstGeom prst="rect">
            <a:avLst/>
          </a:prstGeom>
          <a:noFill/>
          <a:ln>
            <a:noFill/>
          </a:ln>
        </p:spPr>
        <p:txBody>
          <a:bodyPr spcFirstLastPara="1" wrap="square" lIns="0" tIns="0" rIns="0" bIns="0" anchor="t" anchorCtr="0">
            <a:noAutofit/>
          </a:bodyPr>
          <a:lstStyle/>
          <a:p>
            <a:pPr algn="r">
              <a:buClr>
                <a:srgbClr val="083D65"/>
              </a:buClr>
              <a:buSzPts val="1800"/>
            </a:pPr>
            <a:r>
              <a:rPr lang="en-US" sz="1350" i="1">
                <a:solidFill>
                  <a:srgbClr val="083D65"/>
                </a:solidFill>
                <a:latin typeface="Calibri"/>
                <a:ea typeface="Calibri"/>
                <a:cs typeface="Calibri"/>
                <a:sym typeface="Calibri"/>
              </a:rPr>
              <a:t>month</a:t>
            </a:r>
            <a:endParaRPr sz="1350">
              <a:latin typeface="Calibri"/>
              <a:ea typeface="Calibri"/>
              <a:cs typeface="Calibri"/>
              <a:sym typeface="Calibri"/>
            </a:endParaRPr>
          </a:p>
        </p:txBody>
      </p:sp>
      <p:sp>
        <p:nvSpPr>
          <p:cNvPr id="388" name="Google Shape;388;p41"/>
          <p:cNvSpPr/>
          <p:nvPr/>
        </p:nvSpPr>
        <p:spPr>
          <a:xfrm>
            <a:off x="662813" y="1960896"/>
            <a:ext cx="1453930" cy="1242359"/>
          </a:xfrm>
          <a:prstGeom prst="rect">
            <a:avLst/>
          </a:prstGeom>
          <a:noFill/>
          <a:ln>
            <a:noFill/>
          </a:ln>
        </p:spPr>
        <p:txBody>
          <a:bodyPr spcFirstLastPara="1" wrap="square" lIns="0" tIns="0" rIns="0" bIns="0" anchor="t" anchorCtr="0">
            <a:noAutofit/>
          </a:bodyPr>
          <a:lstStyle/>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10 Slides / day</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From $4.5 per slide</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24 hour turn around</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Dedicated Team</a:t>
            </a:r>
            <a:endParaRPr sz="1350">
              <a:latin typeface="Calibri"/>
              <a:ea typeface="Calibri"/>
              <a:cs typeface="Calibri"/>
              <a:sym typeface="Calibri"/>
            </a:endParaRPr>
          </a:p>
        </p:txBody>
      </p:sp>
      <p:grpSp>
        <p:nvGrpSpPr>
          <p:cNvPr id="389" name="Google Shape;389;p41"/>
          <p:cNvGrpSpPr/>
          <p:nvPr/>
        </p:nvGrpSpPr>
        <p:grpSpPr>
          <a:xfrm>
            <a:off x="450463" y="912904"/>
            <a:ext cx="1878629" cy="2530190"/>
            <a:chOff x="600617" y="1217205"/>
            <a:chExt cx="2504839" cy="3373586"/>
          </a:xfrm>
        </p:grpSpPr>
        <p:sp>
          <p:nvSpPr>
            <p:cNvPr id="390" name="Google Shape;390;p41"/>
            <p:cNvSpPr/>
            <p:nvPr/>
          </p:nvSpPr>
          <p:spPr>
            <a:xfrm>
              <a:off x="600617" y="4545072"/>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391" name="Google Shape;391;p41"/>
            <p:cNvSpPr/>
            <p:nvPr/>
          </p:nvSpPr>
          <p:spPr>
            <a:xfrm>
              <a:off x="600617" y="1217205"/>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grpSp>
      <p:sp>
        <p:nvSpPr>
          <p:cNvPr id="392" name="Google Shape;392;p41"/>
          <p:cNvSpPr/>
          <p:nvPr/>
        </p:nvSpPr>
        <p:spPr>
          <a:xfrm>
            <a:off x="2522967" y="1028305"/>
            <a:ext cx="1615380" cy="553998"/>
          </a:xfrm>
          <a:prstGeom prst="rect">
            <a:avLst/>
          </a:prstGeom>
          <a:noFill/>
          <a:ln>
            <a:noFill/>
          </a:ln>
        </p:spPr>
        <p:txBody>
          <a:bodyPr spcFirstLastPara="1" wrap="square" lIns="0" tIns="0" rIns="0" bIns="0" anchor="t" anchorCtr="0">
            <a:noAutofit/>
          </a:bodyPr>
          <a:lstStyle/>
          <a:p>
            <a:pPr algn="ctr">
              <a:buClr>
                <a:srgbClr val="083D65"/>
              </a:buClr>
              <a:buSzPts val="4800"/>
            </a:pPr>
            <a:r>
              <a:rPr lang="en-US" sz="3600" b="1">
                <a:solidFill>
                  <a:srgbClr val="083D65"/>
                </a:solidFill>
                <a:latin typeface="Calibri"/>
                <a:ea typeface="Calibri"/>
                <a:cs typeface="Calibri"/>
                <a:sym typeface="Calibri"/>
              </a:rPr>
              <a:t>$1,900</a:t>
            </a:r>
            <a:endParaRPr sz="1350">
              <a:latin typeface="Calibri"/>
              <a:ea typeface="Calibri"/>
              <a:cs typeface="Calibri"/>
              <a:sym typeface="Calibri"/>
            </a:endParaRPr>
          </a:p>
        </p:txBody>
      </p:sp>
      <p:sp>
        <p:nvSpPr>
          <p:cNvPr id="393" name="Google Shape;393;p41"/>
          <p:cNvSpPr/>
          <p:nvPr/>
        </p:nvSpPr>
        <p:spPr>
          <a:xfrm>
            <a:off x="3094850" y="1661842"/>
            <a:ext cx="565060" cy="207749"/>
          </a:xfrm>
          <a:prstGeom prst="rect">
            <a:avLst/>
          </a:prstGeom>
          <a:noFill/>
          <a:ln>
            <a:noFill/>
          </a:ln>
        </p:spPr>
        <p:txBody>
          <a:bodyPr spcFirstLastPara="1" wrap="square" lIns="0" tIns="0" rIns="0" bIns="0" anchor="t" anchorCtr="0">
            <a:noAutofit/>
          </a:bodyPr>
          <a:lstStyle/>
          <a:p>
            <a:pPr algn="r">
              <a:buClr>
                <a:srgbClr val="083D65"/>
              </a:buClr>
              <a:buSzPts val="1800"/>
            </a:pPr>
            <a:r>
              <a:rPr lang="en-US" sz="1350" i="1">
                <a:solidFill>
                  <a:srgbClr val="083D65"/>
                </a:solidFill>
                <a:latin typeface="Calibri"/>
                <a:ea typeface="Calibri"/>
                <a:cs typeface="Calibri"/>
                <a:sym typeface="Calibri"/>
              </a:rPr>
              <a:t>month</a:t>
            </a:r>
            <a:endParaRPr sz="1350">
              <a:latin typeface="Calibri"/>
              <a:ea typeface="Calibri"/>
              <a:cs typeface="Calibri"/>
              <a:sym typeface="Calibri"/>
            </a:endParaRPr>
          </a:p>
        </p:txBody>
      </p:sp>
      <p:sp>
        <p:nvSpPr>
          <p:cNvPr id="394" name="Google Shape;394;p41"/>
          <p:cNvSpPr/>
          <p:nvPr/>
        </p:nvSpPr>
        <p:spPr>
          <a:xfrm>
            <a:off x="2582685" y="1960896"/>
            <a:ext cx="1453930" cy="1242359"/>
          </a:xfrm>
          <a:prstGeom prst="rect">
            <a:avLst/>
          </a:prstGeom>
          <a:noFill/>
          <a:ln>
            <a:noFill/>
          </a:ln>
        </p:spPr>
        <p:txBody>
          <a:bodyPr spcFirstLastPara="1" wrap="square" lIns="0" tIns="0" rIns="0" bIns="0" anchor="t" anchorCtr="0">
            <a:noAutofit/>
          </a:bodyPr>
          <a:lstStyle/>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25 Slides / day</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From $3.8 per slide</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24 hour turn around</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Dedicated Team</a:t>
            </a:r>
            <a:endParaRPr sz="1350">
              <a:latin typeface="Calibri"/>
              <a:ea typeface="Calibri"/>
              <a:cs typeface="Calibri"/>
              <a:sym typeface="Calibri"/>
            </a:endParaRPr>
          </a:p>
        </p:txBody>
      </p:sp>
      <p:grpSp>
        <p:nvGrpSpPr>
          <p:cNvPr id="395" name="Google Shape;395;p41"/>
          <p:cNvGrpSpPr/>
          <p:nvPr/>
        </p:nvGrpSpPr>
        <p:grpSpPr>
          <a:xfrm>
            <a:off x="2391343" y="912904"/>
            <a:ext cx="1878629" cy="2530190"/>
            <a:chOff x="3188457" y="1217205"/>
            <a:chExt cx="2504839" cy="3373586"/>
          </a:xfrm>
        </p:grpSpPr>
        <p:sp>
          <p:nvSpPr>
            <p:cNvPr id="396" name="Google Shape;396;p41"/>
            <p:cNvSpPr/>
            <p:nvPr/>
          </p:nvSpPr>
          <p:spPr>
            <a:xfrm>
              <a:off x="3188457" y="4545072"/>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397" name="Google Shape;397;p41"/>
            <p:cNvSpPr/>
            <p:nvPr/>
          </p:nvSpPr>
          <p:spPr>
            <a:xfrm>
              <a:off x="3188457" y="1217205"/>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grpSp>
      <p:sp>
        <p:nvSpPr>
          <p:cNvPr id="398" name="Google Shape;398;p41"/>
          <p:cNvSpPr/>
          <p:nvPr/>
        </p:nvSpPr>
        <p:spPr>
          <a:xfrm>
            <a:off x="4457701" y="1025273"/>
            <a:ext cx="1660551" cy="553998"/>
          </a:xfrm>
          <a:prstGeom prst="rect">
            <a:avLst/>
          </a:prstGeom>
          <a:noFill/>
          <a:ln>
            <a:noFill/>
          </a:ln>
        </p:spPr>
        <p:txBody>
          <a:bodyPr spcFirstLastPara="1" wrap="square" lIns="0" tIns="0" rIns="0" bIns="0" anchor="t" anchorCtr="0">
            <a:noAutofit/>
          </a:bodyPr>
          <a:lstStyle/>
          <a:p>
            <a:pPr algn="ctr">
              <a:buClr>
                <a:srgbClr val="083D65"/>
              </a:buClr>
              <a:buSzPts val="4800"/>
            </a:pPr>
            <a:r>
              <a:rPr lang="en-US" sz="3600" b="1">
                <a:solidFill>
                  <a:srgbClr val="083D65"/>
                </a:solidFill>
                <a:latin typeface="Calibri"/>
                <a:ea typeface="Calibri"/>
                <a:cs typeface="Calibri"/>
                <a:sym typeface="Calibri"/>
              </a:rPr>
              <a:t>$3,900</a:t>
            </a:r>
            <a:endParaRPr sz="1350">
              <a:latin typeface="Calibri"/>
              <a:ea typeface="Calibri"/>
              <a:cs typeface="Calibri"/>
              <a:sym typeface="Calibri"/>
            </a:endParaRPr>
          </a:p>
        </p:txBody>
      </p:sp>
      <p:sp>
        <p:nvSpPr>
          <p:cNvPr id="399" name="Google Shape;399;p41"/>
          <p:cNvSpPr/>
          <p:nvPr/>
        </p:nvSpPr>
        <p:spPr>
          <a:xfrm>
            <a:off x="4989007" y="1661842"/>
            <a:ext cx="565060" cy="207749"/>
          </a:xfrm>
          <a:prstGeom prst="rect">
            <a:avLst/>
          </a:prstGeom>
          <a:noFill/>
          <a:ln>
            <a:noFill/>
          </a:ln>
        </p:spPr>
        <p:txBody>
          <a:bodyPr spcFirstLastPara="1" wrap="square" lIns="0" tIns="0" rIns="0" bIns="0" anchor="t" anchorCtr="0">
            <a:noAutofit/>
          </a:bodyPr>
          <a:lstStyle/>
          <a:p>
            <a:pPr algn="r">
              <a:buClr>
                <a:srgbClr val="083D65"/>
              </a:buClr>
              <a:buSzPts val="1800"/>
            </a:pPr>
            <a:r>
              <a:rPr lang="en-US" sz="1350" i="1">
                <a:solidFill>
                  <a:srgbClr val="083D65"/>
                </a:solidFill>
                <a:latin typeface="Calibri"/>
                <a:ea typeface="Calibri"/>
                <a:cs typeface="Calibri"/>
                <a:sym typeface="Calibri"/>
              </a:rPr>
              <a:t>month</a:t>
            </a:r>
            <a:endParaRPr sz="1350">
              <a:latin typeface="Calibri"/>
              <a:ea typeface="Calibri"/>
              <a:cs typeface="Calibri"/>
              <a:sym typeface="Calibri"/>
            </a:endParaRPr>
          </a:p>
        </p:txBody>
      </p:sp>
      <p:sp>
        <p:nvSpPr>
          <p:cNvPr id="400" name="Google Shape;400;p41"/>
          <p:cNvSpPr/>
          <p:nvPr/>
        </p:nvSpPr>
        <p:spPr>
          <a:xfrm>
            <a:off x="4544571" y="1960896"/>
            <a:ext cx="1453930" cy="1242359"/>
          </a:xfrm>
          <a:prstGeom prst="rect">
            <a:avLst/>
          </a:prstGeom>
          <a:noFill/>
          <a:ln>
            <a:noFill/>
          </a:ln>
        </p:spPr>
        <p:txBody>
          <a:bodyPr spcFirstLastPara="1" wrap="square" lIns="0" tIns="0" rIns="0" bIns="0" anchor="t" anchorCtr="0">
            <a:noAutofit/>
          </a:bodyPr>
          <a:lstStyle/>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60 Slides / day</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From $3.2 per slide</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24 hour turn around</a:t>
            </a:r>
            <a:endParaRPr sz="1350">
              <a:latin typeface="Calibri"/>
              <a:ea typeface="Calibri"/>
              <a:cs typeface="Calibri"/>
              <a:sym typeface="Calibri"/>
            </a:endParaRPr>
          </a:p>
          <a:p>
            <a:pPr marL="214313" indent="-214313">
              <a:lnSpc>
                <a:spcPct val="200000"/>
              </a:lnSpc>
              <a:buClr>
                <a:srgbClr val="083D65"/>
              </a:buClr>
              <a:buSzPts val="1400"/>
              <a:buFont typeface="Calibri"/>
              <a:buChar char="•"/>
            </a:pPr>
            <a:r>
              <a:rPr lang="en-US" sz="1050">
                <a:solidFill>
                  <a:srgbClr val="083D65"/>
                </a:solidFill>
                <a:latin typeface="Calibri"/>
                <a:ea typeface="Calibri"/>
                <a:cs typeface="Calibri"/>
                <a:sym typeface="Calibri"/>
              </a:rPr>
              <a:t>Dedicated Team</a:t>
            </a:r>
            <a:endParaRPr sz="1350">
              <a:latin typeface="Calibri"/>
              <a:ea typeface="Calibri"/>
              <a:cs typeface="Calibri"/>
              <a:sym typeface="Calibri"/>
            </a:endParaRPr>
          </a:p>
        </p:txBody>
      </p:sp>
      <p:grpSp>
        <p:nvGrpSpPr>
          <p:cNvPr id="401" name="Google Shape;401;p41"/>
          <p:cNvGrpSpPr/>
          <p:nvPr/>
        </p:nvGrpSpPr>
        <p:grpSpPr>
          <a:xfrm>
            <a:off x="4332223" y="912904"/>
            <a:ext cx="1878629" cy="2530190"/>
            <a:chOff x="5776296" y="1217205"/>
            <a:chExt cx="2504839" cy="3373586"/>
          </a:xfrm>
        </p:grpSpPr>
        <p:sp>
          <p:nvSpPr>
            <p:cNvPr id="402" name="Google Shape;402;p41"/>
            <p:cNvSpPr/>
            <p:nvPr/>
          </p:nvSpPr>
          <p:spPr>
            <a:xfrm>
              <a:off x="5776296" y="4545072"/>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403" name="Google Shape;403;p41"/>
            <p:cNvSpPr/>
            <p:nvPr/>
          </p:nvSpPr>
          <p:spPr>
            <a:xfrm>
              <a:off x="5776296" y="1217205"/>
              <a:ext cx="2504839"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grpSp>
      <p:grpSp>
        <p:nvGrpSpPr>
          <p:cNvPr id="404" name="Google Shape;404;p41"/>
          <p:cNvGrpSpPr/>
          <p:nvPr/>
        </p:nvGrpSpPr>
        <p:grpSpPr>
          <a:xfrm>
            <a:off x="6289966" y="912904"/>
            <a:ext cx="2350525" cy="2530190"/>
            <a:chOff x="8575598" y="1339841"/>
            <a:chExt cx="2988302" cy="3373586"/>
          </a:xfrm>
        </p:grpSpPr>
        <p:sp>
          <p:nvSpPr>
            <p:cNvPr id="405" name="Google Shape;405;p41"/>
            <p:cNvSpPr/>
            <p:nvPr/>
          </p:nvSpPr>
          <p:spPr>
            <a:xfrm>
              <a:off x="8575599" y="4667708"/>
              <a:ext cx="2988301"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sp>
          <p:nvSpPr>
            <p:cNvPr id="406" name="Google Shape;406;p41"/>
            <p:cNvSpPr/>
            <p:nvPr/>
          </p:nvSpPr>
          <p:spPr>
            <a:xfrm>
              <a:off x="8575598" y="1339841"/>
              <a:ext cx="2988301" cy="45719"/>
            </a:xfrm>
            <a:prstGeom prst="rect">
              <a:avLst/>
            </a:prstGeom>
            <a:solidFill>
              <a:srgbClr val="7AC2F9"/>
            </a:solidFill>
            <a:ln>
              <a:noFill/>
            </a:ln>
          </p:spPr>
          <p:txBody>
            <a:bodyPr spcFirstLastPara="1" wrap="square" lIns="68569" tIns="34275" rIns="68569" bIns="34275" anchor="ctr" anchorCtr="0">
              <a:noAutofit/>
            </a:bodyPr>
            <a:lstStyle/>
            <a:p>
              <a:pPr algn="ctr">
                <a:buClr>
                  <a:schemeClr val="lt1"/>
                </a:buClr>
                <a:buSzPts val="1800"/>
              </a:pPr>
              <a:endParaRPr sz="1350">
                <a:solidFill>
                  <a:srgbClr val="FFFFFF"/>
                </a:solidFill>
                <a:latin typeface="Calibri"/>
                <a:ea typeface="Calibri"/>
                <a:cs typeface="Calibri"/>
                <a:sym typeface="Calibri"/>
              </a:endParaRPr>
            </a:p>
          </p:txBody>
        </p:sp>
      </p:grpSp>
      <p:sp>
        <p:nvSpPr>
          <p:cNvPr id="407" name="Google Shape;407;p41"/>
          <p:cNvSpPr/>
          <p:nvPr/>
        </p:nvSpPr>
        <p:spPr>
          <a:xfrm>
            <a:off x="6338784" y="1079534"/>
            <a:ext cx="2252888" cy="461665"/>
          </a:xfrm>
          <a:prstGeom prst="rect">
            <a:avLst/>
          </a:prstGeom>
          <a:noFill/>
          <a:ln>
            <a:noFill/>
          </a:ln>
        </p:spPr>
        <p:txBody>
          <a:bodyPr spcFirstLastPara="1" wrap="square" lIns="0" tIns="0" rIns="0" bIns="0" anchor="t" anchorCtr="0">
            <a:noAutofit/>
          </a:bodyPr>
          <a:lstStyle/>
          <a:p>
            <a:pPr algn="ctr">
              <a:buClr>
                <a:srgbClr val="083D65"/>
              </a:buClr>
              <a:buSzPts val="4000"/>
            </a:pPr>
            <a:r>
              <a:rPr lang="en-US" sz="3000" b="1">
                <a:solidFill>
                  <a:srgbClr val="083D65"/>
                </a:solidFill>
                <a:latin typeface="Calibri"/>
                <a:ea typeface="Calibri"/>
                <a:cs typeface="Calibri"/>
                <a:sym typeface="Calibri"/>
              </a:rPr>
              <a:t>ENTERPRISE</a:t>
            </a:r>
            <a:endParaRPr sz="1350">
              <a:latin typeface="Calibri"/>
              <a:ea typeface="Calibri"/>
              <a:cs typeface="Calibri"/>
              <a:sym typeface="Calibri"/>
            </a:endParaRPr>
          </a:p>
        </p:txBody>
      </p:sp>
      <p:grpSp>
        <p:nvGrpSpPr>
          <p:cNvPr id="408" name="Google Shape;408;p41"/>
          <p:cNvGrpSpPr/>
          <p:nvPr/>
        </p:nvGrpSpPr>
        <p:grpSpPr>
          <a:xfrm>
            <a:off x="6940523" y="1584126"/>
            <a:ext cx="1045879" cy="990658"/>
            <a:chOff x="5232563" y="1693503"/>
            <a:chExt cx="1726417" cy="1635263"/>
          </a:xfrm>
        </p:grpSpPr>
        <p:sp>
          <p:nvSpPr>
            <p:cNvPr id="409" name="Google Shape;409;p41"/>
            <p:cNvSpPr/>
            <p:nvPr/>
          </p:nvSpPr>
          <p:spPr>
            <a:xfrm>
              <a:off x="5243582" y="1705023"/>
              <a:ext cx="1613726" cy="1612224"/>
            </a:xfrm>
            <a:custGeom>
              <a:avLst/>
              <a:gdLst/>
              <a:ahLst/>
              <a:cxnLst/>
              <a:rect l="l" t="t" r="r" b="b"/>
              <a:pathLst>
                <a:path w="1715" h="1715" extrusionOk="0">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0" name="Google Shape;410;p41"/>
            <p:cNvSpPr/>
            <p:nvPr/>
          </p:nvSpPr>
          <p:spPr>
            <a:xfrm>
              <a:off x="5232563" y="1693503"/>
              <a:ext cx="1635764" cy="1635263"/>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1" name="Google Shape;411;p41"/>
            <p:cNvSpPr/>
            <p:nvPr/>
          </p:nvSpPr>
          <p:spPr>
            <a:xfrm>
              <a:off x="5368793" y="1829733"/>
              <a:ext cx="1363303" cy="1362803"/>
            </a:xfrm>
            <a:custGeom>
              <a:avLst/>
              <a:gdLst/>
              <a:ahLst/>
              <a:cxnLst/>
              <a:rect l="l" t="t" r="r" b="b"/>
              <a:pathLst>
                <a:path w="1449" h="1449" extrusionOk="0">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2" name="Google Shape;412;p41"/>
            <p:cNvSpPr/>
            <p:nvPr/>
          </p:nvSpPr>
          <p:spPr>
            <a:xfrm>
              <a:off x="5357775" y="1818715"/>
              <a:ext cx="1385842" cy="1384840"/>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3" name="Google Shape;413;p41"/>
            <p:cNvSpPr/>
            <p:nvPr/>
          </p:nvSpPr>
          <p:spPr>
            <a:xfrm>
              <a:off x="5555108" y="2978174"/>
              <a:ext cx="990674" cy="214362"/>
            </a:xfrm>
            <a:custGeom>
              <a:avLst/>
              <a:gdLst/>
              <a:ahLst/>
              <a:cxnLst/>
              <a:rect l="l" t="t" r="r" b="b"/>
              <a:pathLst>
                <a:path w="1053" h="228" extrusionOk="0">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4" name="Google Shape;414;p41"/>
            <p:cNvSpPr/>
            <p:nvPr/>
          </p:nvSpPr>
          <p:spPr>
            <a:xfrm>
              <a:off x="5543088" y="2966654"/>
              <a:ext cx="1014714" cy="236900"/>
            </a:xfrm>
            <a:custGeom>
              <a:avLst/>
              <a:gdLst/>
              <a:ahLst/>
              <a:cxnLst/>
              <a:rect l="l" t="t" r="r" b="b"/>
              <a:pathLst>
                <a:path w="1079" h="252" extrusionOk="0">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5" name="Google Shape;415;p41"/>
            <p:cNvSpPr/>
            <p:nvPr/>
          </p:nvSpPr>
          <p:spPr>
            <a:xfrm>
              <a:off x="5930743" y="2772827"/>
              <a:ext cx="266951" cy="159770"/>
            </a:xfrm>
            <a:custGeom>
              <a:avLst/>
              <a:gdLst/>
              <a:ahLst/>
              <a:cxnLst/>
              <a:rect l="l" t="t" r="r" b="b"/>
              <a:pathLst>
                <a:path w="533" h="319" extrusionOk="0">
                  <a:moveTo>
                    <a:pt x="67" y="0"/>
                  </a:moveTo>
                  <a:lnTo>
                    <a:pt x="465" y="0"/>
                  </a:lnTo>
                  <a:lnTo>
                    <a:pt x="533" y="319"/>
                  </a:lnTo>
                  <a:lnTo>
                    <a:pt x="0" y="319"/>
                  </a:lnTo>
                  <a:lnTo>
                    <a:pt x="67" y="0"/>
                  </a:lnTo>
                  <a:close/>
                </a:path>
              </a:pathLst>
            </a:custGeom>
            <a:solidFill>
              <a:srgbClr val="FFFFFF"/>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6" name="Google Shape;416;p41"/>
            <p:cNvSpPr/>
            <p:nvPr/>
          </p:nvSpPr>
          <p:spPr>
            <a:xfrm>
              <a:off x="5919223" y="2761808"/>
              <a:ext cx="290491" cy="182308"/>
            </a:xfrm>
            <a:custGeom>
              <a:avLst/>
              <a:gdLst/>
              <a:ahLst/>
              <a:cxnLst/>
              <a:rect l="l" t="t" r="r" b="b"/>
              <a:pathLst>
                <a:path w="309" h="194" extrusionOk="0">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7" name="Google Shape;417;p41"/>
            <p:cNvSpPr/>
            <p:nvPr/>
          </p:nvSpPr>
          <p:spPr>
            <a:xfrm>
              <a:off x="5466730" y="1968718"/>
              <a:ext cx="1190011" cy="855946"/>
            </a:xfrm>
            <a:custGeom>
              <a:avLst/>
              <a:gdLst/>
              <a:ahLst/>
              <a:cxnLst/>
              <a:rect l="l" t="t" r="r" b="b"/>
              <a:pathLst>
                <a:path w="1265" h="910" extrusionOk="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8" name="Google Shape;418;p41"/>
            <p:cNvSpPr/>
            <p:nvPr/>
          </p:nvSpPr>
          <p:spPr>
            <a:xfrm>
              <a:off x="5443920" y="1963459"/>
              <a:ext cx="1213049" cy="877984"/>
            </a:xfrm>
            <a:custGeom>
              <a:avLst/>
              <a:gdLst/>
              <a:ahLst/>
              <a:cxnLst/>
              <a:rect l="l" t="t" r="r" b="b"/>
              <a:pathLst>
                <a:path w="1289" h="934" extrusionOk="0">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19" name="Google Shape;419;p41"/>
            <p:cNvSpPr/>
            <p:nvPr/>
          </p:nvSpPr>
          <p:spPr>
            <a:xfrm>
              <a:off x="5455439" y="2670654"/>
              <a:ext cx="1190011" cy="159770"/>
            </a:xfrm>
            <a:custGeom>
              <a:avLst/>
              <a:gdLst/>
              <a:ahLst/>
              <a:cxnLst/>
              <a:rect l="l" t="t" r="r" b="b"/>
              <a:pathLst>
                <a:path w="1265" h="170" extrusionOk="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0" name="Google Shape;420;p41"/>
            <p:cNvSpPr/>
            <p:nvPr/>
          </p:nvSpPr>
          <p:spPr>
            <a:xfrm>
              <a:off x="5443920" y="2659134"/>
              <a:ext cx="1213049" cy="182308"/>
            </a:xfrm>
            <a:custGeom>
              <a:avLst/>
              <a:gdLst/>
              <a:ahLst/>
              <a:cxnLst/>
              <a:rect l="l" t="t" r="r" b="b"/>
              <a:pathLst>
                <a:path w="1289" h="194" extrusionOk="0">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1" name="Google Shape;421;p41"/>
            <p:cNvSpPr/>
            <p:nvPr/>
          </p:nvSpPr>
          <p:spPr>
            <a:xfrm>
              <a:off x="6035920" y="2722241"/>
              <a:ext cx="56596" cy="56596"/>
            </a:xfrm>
            <a:prstGeom prst="ellipse">
              <a:avLst/>
            </a:prstGeom>
            <a:solidFill>
              <a:srgbClr val="AFDAFB"/>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2" name="Google Shape;422;p41"/>
            <p:cNvSpPr/>
            <p:nvPr/>
          </p:nvSpPr>
          <p:spPr>
            <a:xfrm>
              <a:off x="5856116" y="2932596"/>
              <a:ext cx="415702" cy="45577"/>
            </a:xfrm>
            <a:prstGeom prst="rect">
              <a:avLst/>
            </a:prstGeom>
            <a:solidFill>
              <a:srgbClr val="E4F3FE"/>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3" name="Google Shape;423;p41"/>
            <p:cNvSpPr/>
            <p:nvPr/>
          </p:nvSpPr>
          <p:spPr>
            <a:xfrm>
              <a:off x="5845098" y="2921578"/>
              <a:ext cx="438241" cy="67614"/>
            </a:xfrm>
            <a:custGeom>
              <a:avLst/>
              <a:gdLst/>
              <a:ahLst/>
              <a:cxnLst/>
              <a:rect l="l" t="t" r="r" b="b"/>
              <a:pathLst>
                <a:path w="466" h="72" extrusionOk="0">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4" name="Google Shape;424;p41"/>
            <p:cNvSpPr/>
            <p:nvPr/>
          </p:nvSpPr>
          <p:spPr>
            <a:xfrm>
              <a:off x="6356462" y="2703209"/>
              <a:ext cx="458274" cy="520880"/>
            </a:xfrm>
            <a:custGeom>
              <a:avLst/>
              <a:gdLst/>
              <a:ahLst/>
              <a:cxnLst/>
              <a:rect l="l" t="t" r="r" b="b"/>
              <a:pathLst>
                <a:path w="487" h="554" extrusionOk="0">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5" name="Google Shape;425;p41"/>
            <p:cNvSpPr/>
            <p:nvPr/>
          </p:nvSpPr>
          <p:spPr>
            <a:xfrm>
              <a:off x="6402039" y="2731757"/>
              <a:ext cx="423215" cy="501848"/>
            </a:xfrm>
            <a:custGeom>
              <a:avLst/>
              <a:gdLst/>
              <a:ahLst/>
              <a:cxnLst/>
              <a:rect l="l" t="t" r="r" b="b"/>
              <a:pathLst>
                <a:path w="450" h="534" extrusionOk="0">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6" name="Google Shape;426;p41"/>
            <p:cNvSpPr/>
            <p:nvPr/>
          </p:nvSpPr>
          <p:spPr>
            <a:xfrm>
              <a:off x="6347447" y="2700705"/>
              <a:ext cx="346085" cy="265949"/>
            </a:xfrm>
            <a:custGeom>
              <a:avLst/>
              <a:gdLst/>
              <a:ahLst/>
              <a:cxnLst/>
              <a:rect l="l" t="t" r="r" b="b"/>
              <a:pathLst>
                <a:path w="368" h="283" extrusionOk="0">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7" name="Google Shape;427;p41"/>
            <p:cNvSpPr/>
            <p:nvPr/>
          </p:nvSpPr>
          <p:spPr>
            <a:xfrm>
              <a:off x="6356462" y="2700705"/>
              <a:ext cx="359608" cy="431229"/>
            </a:xfrm>
            <a:custGeom>
              <a:avLst/>
              <a:gdLst/>
              <a:ahLst/>
              <a:cxnLst/>
              <a:rect l="l" t="t" r="r" b="b"/>
              <a:pathLst>
                <a:path w="382" h="459" extrusionOk="0">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8" name="Google Shape;428;p41"/>
            <p:cNvSpPr/>
            <p:nvPr/>
          </p:nvSpPr>
          <p:spPr>
            <a:xfrm>
              <a:off x="6341436" y="2989192"/>
              <a:ext cx="177801" cy="121205"/>
            </a:xfrm>
            <a:custGeom>
              <a:avLst/>
              <a:gdLst/>
              <a:ahLst/>
              <a:cxnLst/>
              <a:rect l="l" t="t" r="r" b="b"/>
              <a:pathLst>
                <a:path w="189" h="129" extrusionOk="0">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29" name="Google Shape;429;p41"/>
            <p:cNvSpPr/>
            <p:nvPr/>
          </p:nvSpPr>
          <p:spPr>
            <a:xfrm>
              <a:off x="6343440" y="2966654"/>
              <a:ext cx="214362" cy="165279"/>
            </a:xfrm>
            <a:custGeom>
              <a:avLst/>
              <a:gdLst/>
              <a:ahLst/>
              <a:cxnLst/>
              <a:rect l="l" t="t" r="r" b="b"/>
              <a:pathLst>
                <a:path w="228" h="176" extrusionOk="0">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0" name="Google Shape;430;p41"/>
            <p:cNvSpPr/>
            <p:nvPr/>
          </p:nvSpPr>
          <p:spPr>
            <a:xfrm>
              <a:off x="6418567" y="2702708"/>
              <a:ext cx="215865" cy="116196"/>
            </a:xfrm>
            <a:custGeom>
              <a:avLst/>
              <a:gdLst/>
              <a:ahLst/>
              <a:cxnLst/>
              <a:rect l="l" t="t" r="r" b="b"/>
              <a:pathLst>
                <a:path w="229" h="124" extrusionOk="0">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1" name="Google Shape;431;p41"/>
            <p:cNvSpPr/>
            <p:nvPr/>
          </p:nvSpPr>
          <p:spPr>
            <a:xfrm>
              <a:off x="6402039" y="2700705"/>
              <a:ext cx="254931" cy="140738"/>
            </a:xfrm>
            <a:custGeom>
              <a:avLst/>
              <a:gdLst/>
              <a:ahLst/>
              <a:cxnLst/>
              <a:rect l="l" t="t" r="r" b="b"/>
              <a:pathLst>
                <a:path w="271" h="150" extrusionOk="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2" name="Google Shape;432;p41"/>
            <p:cNvSpPr/>
            <p:nvPr/>
          </p:nvSpPr>
          <p:spPr>
            <a:xfrm>
              <a:off x="6421572" y="2764312"/>
              <a:ext cx="537408" cy="536406"/>
            </a:xfrm>
            <a:prstGeom prst="ellipse">
              <a:avLst/>
            </a:prstGeom>
            <a:solidFill>
              <a:srgbClr val="FFFFFF"/>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3" name="Google Shape;433;p41"/>
            <p:cNvSpPr/>
            <p:nvPr/>
          </p:nvSpPr>
          <p:spPr>
            <a:xfrm>
              <a:off x="6501707" y="2778837"/>
              <a:ext cx="440244" cy="521882"/>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4" name="Google Shape;434;p41"/>
            <p:cNvSpPr/>
            <p:nvPr/>
          </p:nvSpPr>
          <p:spPr>
            <a:xfrm>
              <a:off x="6393524" y="2753294"/>
              <a:ext cx="559445" cy="558444"/>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nvGrpSpPr>
            <p:cNvPr id="435" name="Google Shape;435;p41"/>
            <p:cNvGrpSpPr/>
            <p:nvPr/>
          </p:nvGrpSpPr>
          <p:grpSpPr>
            <a:xfrm>
              <a:off x="6581671" y="2870913"/>
              <a:ext cx="211138" cy="344488"/>
              <a:chOff x="4613275" y="2108200"/>
              <a:chExt cx="211138" cy="344488"/>
            </a:xfrm>
          </p:grpSpPr>
          <p:sp>
            <p:nvSpPr>
              <p:cNvPr id="436" name="Google Shape;436;p41"/>
              <p:cNvSpPr/>
              <p:nvPr/>
            </p:nvSpPr>
            <p:spPr>
              <a:xfrm>
                <a:off x="4613275" y="2228850"/>
                <a:ext cx="128588" cy="223838"/>
              </a:xfrm>
              <a:custGeom>
                <a:avLst/>
                <a:gdLst/>
                <a:ahLst/>
                <a:cxnLst/>
                <a:rect l="l" t="t" r="r" b="b"/>
                <a:pathLst>
                  <a:path w="81" h="141" extrusionOk="0">
                    <a:moveTo>
                      <a:pt x="51" y="141"/>
                    </a:moveTo>
                    <a:lnTo>
                      <a:pt x="33" y="103"/>
                    </a:lnTo>
                    <a:lnTo>
                      <a:pt x="0" y="129"/>
                    </a:lnTo>
                    <a:lnTo>
                      <a:pt x="30" y="0"/>
                    </a:lnTo>
                    <a:lnTo>
                      <a:pt x="81" y="12"/>
                    </a:lnTo>
                    <a:lnTo>
                      <a:pt x="51"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7" name="Google Shape;437;p41"/>
              <p:cNvSpPr/>
              <p:nvPr/>
            </p:nvSpPr>
            <p:spPr>
              <a:xfrm>
                <a:off x="4695825" y="2228850"/>
                <a:ext cx="128588" cy="223838"/>
              </a:xfrm>
              <a:custGeom>
                <a:avLst/>
                <a:gdLst/>
                <a:ahLst/>
                <a:cxnLst/>
                <a:rect l="l" t="t" r="r" b="b"/>
                <a:pathLst>
                  <a:path w="81" h="141" extrusionOk="0">
                    <a:moveTo>
                      <a:pt x="30" y="141"/>
                    </a:moveTo>
                    <a:lnTo>
                      <a:pt x="48" y="103"/>
                    </a:lnTo>
                    <a:lnTo>
                      <a:pt x="81" y="129"/>
                    </a:lnTo>
                    <a:lnTo>
                      <a:pt x="51" y="0"/>
                    </a:lnTo>
                    <a:lnTo>
                      <a:pt x="0" y="12"/>
                    </a:lnTo>
                    <a:lnTo>
                      <a:pt x="30"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8" name="Google Shape;438;p41"/>
              <p:cNvSpPr/>
              <p:nvPr/>
            </p:nvSpPr>
            <p:spPr>
              <a:xfrm>
                <a:off x="4613275" y="2108200"/>
                <a:ext cx="211138" cy="209550"/>
              </a:xfrm>
              <a:prstGeom prst="ellipse">
                <a:avLst/>
              </a:prstGeom>
              <a:solidFill>
                <a:srgbClr val="E4F3FE"/>
              </a:solidFill>
              <a:ln w="206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39" name="Google Shape;439;p41"/>
              <p:cNvSpPr/>
              <p:nvPr/>
            </p:nvSpPr>
            <p:spPr>
              <a:xfrm>
                <a:off x="4649788" y="2151063"/>
                <a:ext cx="138113" cy="131763"/>
              </a:xfrm>
              <a:custGeom>
                <a:avLst/>
                <a:gdLst/>
                <a:ahLst/>
                <a:cxnLst/>
                <a:rect l="l" t="t" r="r" b="b"/>
                <a:pathLst>
                  <a:path w="169" h="160" extrusionOk="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40" name="Google Shape;440;p41"/>
              <p:cNvSpPr/>
              <p:nvPr/>
            </p:nvSpPr>
            <p:spPr>
              <a:xfrm>
                <a:off x="4638675" y="2141538"/>
                <a:ext cx="158750" cy="150813"/>
              </a:xfrm>
              <a:custGeom>
                <a:avLst/>
                <a:gdLst/>
                <a:ahLst/>
                <a:cxnLst/>
                <a:rect l="l" t="t" r="r" b="b"/>
                <a:pathLst>
                  <a:path w="193" h="184" extrusionOk="0">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sp>
          <p:nvSpPr>
            <p:cNvPr id="441" name="Google Shape;441;p41"/>
            <p:cNvSpPr/>
            <p:nvPr/>
          </p:nvSpPr>
          <p:spPr>
            <a:xfrm>
              <a:off x="5528562" y="2045097"/>
              <a:ext cx="1034247" cy="551431"/>
            </a:xfrm>
            <a:prstGeom prst="rect">
              <a:avLst/>
            </a:prstGeom>
            <a:solidFill>
              <a:srgbClr val="FFFFFF"/>
            </a:solidFill>
            <a:ln w="22225" cap="flat" cmpd="sng">
              <a:solidFill>
                <a:srgbClr val="7AC2F9"/>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lt1"/>
                </a:buClr>
                <a:buSzPts val="1600"/>
              </a:pPr>
              <a:endParaRPr sz="1200">
                <a:solidFill>
                  <a:srgbClr val="FFFFFF"/>
                </a:solidFill>
                <a:latin typeface="Calibri"/>
                <a:ea typeface="Calibri"/>
                <a:cs typeface="Calibri"/>
                <a:sym typeface="Calibri"/>
              </a:endParaRPr>
            </a:p>
          </p:txBody>
        </p:sp>
        <p:grpSp>
          <p:nvGrpSpPr>
            <p:cNvPr id="442" name="Google Shape;442;p41"/>
            <p:cNvGrpSpPr/>
            <p:nvPr/>
          </p:nvGrpSpPr>
          <p:grpSpPr>
            <a:xfrm>
              <a:off x="5941370" y="2165441"/>
              <a:ext cx="211138" cy="344488"/>
              <a:chOff x="4613275" y="2108200"/>
              <a:chExt cx="211138" cy="344488"/>
            </a:xfrm>
          </p:grpSpPr>
          <p:sp>
            <p:nvSpPr>
              <p:cNvPr id="443" name="Google Shape;443;p41"/>
              <p:cNvSpPr/>
              <p:nvPr/>
            </p:nvSpPr>
            <p:spPr>
              <a:xfrm>
                <a:off x="4613275" y="2228850"/>
                <a:ext cx="128588" cy="223838"/>
              </a:xfrm>
              <a:custGeom>
                <a:avLst/>
                <a:gdLst/>
                <a:ahLst/>
                <a:cxnLst/>
                <a:rect l="l" t="t" r="r" b="b"/>
                <a:pathLst>
                  <a:path w="81" h="141" extrusionOk="0">
                    <a:moveTo>
                      <a:pt x="51" y="141"/>
                    </a:moveTo>
                    <a:lnTo>
                      <a:pt x="33" y="103"/>
                    </a:lnTo>
                    <a:lnTo>
                      <a:pt x="0" y="129"/>
                    </a:lnTo>
                    <a:lnTo>
                      <a:pt x="30" y="0"/>
                    </a:lnTo>
                    <a:lnTo>
                      <a:pt x="81" y="12"/>
                    </a:lnTo>
                    <a:lnTo>
                      <a:pt x="51" y="141"/>
                    </a:lnTo>
                    <a:close/>
                  </a:path>
                </a:pathLst>
              </a:custGeom>
              <a:solidFill>
                <a:srgbClr val="E4F3FE"/>
              </a:solidFill>
              <a:ln w="222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44" name="Google Shape;444;p41"/>
              <p:cNvSpPr/>
              <p:nvPr/>
            </p:nvSpPr>
            <p:spPr>
              <a:xfrm>
                <a:off x="4695825" y="2228850"/>
                <a:ext cx="128588" cy="223838"/>
              </a:xfrm>
              <a:custGeom>
                <a:avLst/>
                <a:gdLst/>
                <a:ahLst/>
                <a:cxnLst/>
                <a:rect l="l" t="t" r="r" b="b"/>
                <a:pathLst>
                  <a:path w="81" h="141" extrusionOk="0">
                    <a:moveTo>
                      <a:pt x="30" y="141"/>
                    </a:moveTo>
                    <a:lnTo>
                      <a:pt x="48" y="103"/>
                    </a:lnTo>
                    <a:lnTo>
                      <a:pt x="81" y="129"/>
                    </a:lnTo>
                    <a:lnTo>
                      <a:pt x="51" y="0"/>
                    </a:lnTo>
                    <a:lnTo>
                      <a:pt x="0" y="12"/>
                    </a:lnTo>
                    <a:lnTo>
                      <a:pt x="30" y="141"/>
                    </a:lnTo>
                    <a:close/>
                  </a:path>
                </a:pathLst>
              </a:custGeom>
              <a:solidFill>
                <a:srgbClr val="E4F3FE"/>
              </a:solidFill>
              <a:ln w="222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45" name="Google Shape;445;p41"/>
              <p:cNvSpPr/>
              <p:nvPr/>
            </p:nvSpPr>
            <p:spPr>
              <a:xfrm>
                <a:off x="4613275" y="2108200"/>
                <a:ext cx="211138" cy="209550"/>
              </a:xfrm>
              <a:prstGeom prst="ellipse">
                <a:avLst/>
              </a:prstGeom>
              <a:solidFill>
                <a:srgbClr val="E4F3FE"/>
              </a:solidFill>
              <a:ln w="22225" cap="rnd" cmpd="sng">
                <a:solidFill>
                  <a:srgbClr val="7AC2F9"/>
                </a:solidFill>
                <a:prstDash val="solid"/>
                <a:round/>
                <a:headEnd type="none" w="sm" len="sm"/>
                <a:tailEnd type="none" w="sm" len="sm"/>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46" name="Google Shape;446;p41"/>
              <p:cNvSpPr/>
              <p:nvPr/>
            </p:nvSpPr>
            <p:spPr>
              <a:xfrm>
                <a:off x="4649788" y="2151063"/>
                <a:ext cx="138113" cy="131763"/>
              </a:xfrm>
              <a:custGeom>
                <a:avLst/>
                <a:gdLst/>
                <a:ahLst/>
                <a:cxnLst/>
                <a:rect l="l" t="t" r="r" b="b"/>
                <a:pathLst>
                  <a:path w="169" h="160" extrusionOk="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47" name="Google Shape;447;p41"/>
              <p:cNvSpPr/>
              <p:nvPr/>
            </p:nvSpPr>
            <p:spPr>
              <a:xfrm>
                <a:off x="4638675" y="2141538"/>
                <a:ext cx="158750" cy="150813"/>
              </a:xfrm>
              <a:custGeom>
                <a:avLst/>
                <a:gdLst/>
                <a:ahLst/>
                <a:cxnLst/>
                <a:rect l="l" t="t" r="r" b="b"/>
                <a:pathLst>
                  <a:path w="193" h="184" extrusionOk="0">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grpSp>
      <p:sp>
        <p:nvSpPr>
          <p:cNvPr id="448" name="Google Shape;448;p41"/>
          <p:cNvSpPr/>
          <p:nvPr/>
        </p:nvSpPr>
        <p:spPr>
          <a:xfrm>
            <a:off x="6369047" y="2666356"/>
            <a:ext cx="2188829" cy="207749"/>
          </a:xfrm>
          <a:prstGeom prst="rect">
            <a:avLst/>
          </a:prstGeom>
          <a:noFill/>
          <a:ln>
            <a:noFill/>
          </a:ln>
        </p:spPr>
        <p:txBody>
          <a:bodyPr spcFirstLastPara="1" wrap="square" lIns="0" tIns="0" rIns="0" bIns="0" anchor="t" anchorCtr="0">
            <a:noAutofit/>
          </a:bodyPr>
          <a:lstStyle/>
          <a:p>
            <a:pPr algn="ctr">
              <a:buClr>
                <a:srgbClr val="083D65"/>
              </a:buClr>
              <a:buSzPts val="1800"/>
            </a:pPr>
            <a:r>
              <a:rPr lang="en-US" sz="1350" b="1">
                <a:solidFill>
                  <a:srgbClr val="083D65"/>
                </a:solidFill>
                <a:latin typeface="Calibri"/>
                <a:ea typeface="Calibri"/>
                <a:cs typeface="Calibri"/>
                <a:sym typeface="Calibri"/>
              </a:rPr>
              <a:t>NEED MORE SLIDES?</a:t>
            </a:r>
            <a:endParaRPr sz="1350">
              <a:latin typeface="Calibri"/>
              <a:ea typeface="Calibri"/>
              <a:cs typeface="Calibri"/>
              <a:sym typeface="Calibri"/>
            </a:endParaRPr>
          </a:p>
        </p:txBody>
      </p:sp>
      <p:sp>
        <p:nvSpPr>
          <p:cNvPr id="449" name="Google Shape;449;p41"/>
          <p:cNvSpPr/>
          <p:nvPr/>
        </p:nvSpPr>
        <p:spPr>
          <a:xfrm>
            <a:off x="6598493" y="2907136"/>
            <a:ext cx="1729938" cy="323165"/>
          </a:xfrm>
          <a:prstGeom prst="rect">
            <a:avLst/>
          </a:prstGeom>
          <a:noFill/>
          <a:ln>
            <a:noFill/>
          </a:ln>
        </p:spPr>
        <p:txBody>
          <a:bodyPr spcFirstLastPara="1" wrap="square" lIns="0" tIns="0" rIns="0" bIns="0" anchor="t" anchorCtr="0">
            <a:noAutofit/>
          </a:bodyPr>
          <a:lstStyle/>
          <a:p>
            <a:pPr algn="ctr">
              <a:buClr>
                <a:srgbClr val="083D65"/>
              </a:buClr>
              <a:buSzPts val="1400"/>
            </a:pPr>
            <a:r>
              <a:rPr lang="en-US" sz="1050">
                <a:solidFill>
                  <a:srgbClr val="083D65"/>
                </a:solidFill>
                <a:latin typeface="Calibri"/>
                <a:ea typeface="Calibri"/>
                <a:cs typeface="Calibri"/>
                <a:sym typeface="Calibri"/>
              </a:rPr>
              <a:t>Ask us about special enterprise pricing.</a:t>
            </a:r>
            <a:endParaRPr sz="1350">
              <a:latin typeface="Calibri"/>
              <a:ea typeface="Calibri"/>
              <a:cs typeface="Calibri"/>
              <a:sym typeface="Calibri"/>
            </a:endParaRPr>
          </a:p>
        </p:txBody>
      </p:sp>
      <p:sp>
        <p:nvSpPr>
          <p:cNvPr id="450" name="Google Shape;450;p41"/>
          <p:cNvSpPr/>
          <p:nvPr/>
        </p:nvSpPr>
        <p:spPr>
          <a:xfrm>
            <a:off x="8058724" y="5185904"/>
            <a:ext cx="1571003" cy="265886"/>
          </a:xfrm>
          <a:prstGeom prst="roundRect">
            <a:avLst>
              <a:gd name="adj" fmla="val 50000"/>
            </a:avLst>
          </a:prstGeom>
          <a:noFill/>
          <a:ln>
            <a:noFill/>
          </a:ln>
        </p:spPr>
        <p:txBody>
          <a:bodyPr spcFirstLastPara="1" wrap="square" lIns="68569" tIns="34275" rIns="68569" bIns="34275" anchor="ctr" anchorCtr="0">
            <a:noAutofit/>
          </a:bodyPr>
          <a:lstStyle/>
          <a:p>
            <a:pPr algn="ctr">
              <a:buClr>
                <a:schemeClr val="lt1"/>
              </a:buClr>
              <a:buSzPts val="1200"/>
            </a:pPr>
            <a:endParaRPr sz="900">
              <a:solidFill>
                <a:srgbClr val="FFFFFF"/>
              </a:solidFill>
              <a:latin typeface="Calibri"/>
              <a:ea typeface="Calibri"/>
              <a:cs typeface="Calibri"/>
              <a:sym typeface="Calibri"/>
            </a:endParaRPr>
          </a:p>
        </p:txBody>
      </p:sp>
      <p:grpSp>
        <p:nvGrpSpPr>
          <p:cNvPr id="451" name="Google Shape;451;p41"/>
          <p:cNvGrpSpPr/>
          <p:nvPr/>
        </p:nvGrpSpPr>
        <p:grpSpPr>
          <a:xfrm>
            <a:off x="-1" y="3706069"/>
            <a:ext cx="9144000" cy="1431854"/>
            <a:chOff x="0" y="4948862"/>
            <a:chExt cx="12192000" cy="1909138"/>
          </a:xfrm>
        </p:grpSpPr>
        <p:sp>
          <p:nvSpPr>
            <p:cNvPr id="452" name="Google Shape;452;p41"/>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53" name="Google Shape;453;p41"/>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grpSp>
        <p:nvGrpSpPr>
          <p:cNvPr id="454" name="Google Shape;454;p41"/>
          <p:cNvGrpSpPr/>
          <p:nvPr/>
        </p:nvGrpSpPr>
        <p:grpSpPr>
          <a:xfrm>
            <a:off x="8196534" y="4784137"/>
            <a:ext cx="710468" cy="203237"/>
            <a:chOff x="4103688" y="-2378075"/>
            <a:chExt cx="1309687" cy="374650"/>
          </a:xfrm>
        </p:grpSpPr>
        <p:sp>
          <p:nvSpPr>
            <p:cNvPr id="455" name="Google Shape;455;p41"/>
            <p:cNvSpPr/>
            <p:nvPr/>
          </p:nvSpPr>
          <p:spPr>
            <a:xfrm>
              <a:off x="4103688" y="-2374900"/>
              <a:ext cx="182562" cy="288925"/>
            </a:xfrm>
            <a:custGeom>
              <a:avLst/>
              <a:gdLst/>
              <a:ahLst/>
              <a:cxnLst/>
              <a:rect l="l" t="t" r="r" b="b"/>
              <a:pathLst>
                <a:path w="61" h="95" extrusionOk="0">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56" name="Google Shape;456;p41"/>
            <p:cNvSpPr/>
            <p:nvPr/>
          </p:nvSpPr>
          <p:spPr>
            <a:xfrm>
              <a:off x="4208463" y="-2308225"/>
              <a:ext cx="211137" cy="304800"/>
            </a:xfrm>
            <a:custGeom>
              <a:avLst/>
              <a:gdLst/>
              <a:ahLst/>
              <a:cxnLst/>
              <a:rect l="l" t="t" r="r" b="b"/>
              <a:pathLst>
                <a:path w="70" h="100" extrusionOk="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57" name="Google Shape;457;p41"/>
            <p:cNvSpPr/>
            <p:nvPr/>
          </p:nvSpPr>
          <p:spPr>
            <a:xfrm>
              <a:off x="4645025" y="-2374900"/>
              <a:ext cx="34925" cy="292100"/>
            </a:xfrm>
            <a:custGeom>
              <a:avLst/>
              <a:gdLst/>
              <a:ahLst/>
              <a:cxnLst/>
              <a:rect l="l" t="t" r="r" b="b"/>
              <a:pathLst>
                <a:path w="12" h="96" extrusionOk="0">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58" name="Google Shape;458;p41"/>
            <p:cNvSpPr/>
            <p:nvPr/>
          </p:nvSpPr>
          <p:spPr>
            <a:xfrm>
              <a:off x="4743450" y="-2378075"/>
              <a:ext cx="36512" cy="295275"/>
            </a:xfrm>
            <a:custGeom>
              <a:avLst/>
              <a:gdLst/>
              <a:ahLst/>
              <a:cxnLst/>
              <a:rect l="l" t="t" r="r" b="b"/>
              <a:pathLst>
                <a:path w="12" h="97" extrusionOk="0">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59" name="Google Shape;459;p41"/>
            <p:cNvSpPr/>
            <p:nvPr/>
          </p:nvSpPr>
          <p:spPr>
            <a:xfrm>
              <a:off x="4830763" y="-2374900"/>
              <a:ext cx="171450" cy="295275"/>
            </a:xfrm>
            <a:custGeom>
              <a:avLst/>
              <a:gdLst/>
              <a:ahLst/>
              <a:cxnLst/>
              <a:rect l="l" t="t" r="r" b="b"/>
              <a:pathLst>
                <a:path w="57" h="97" extrusionOk="0">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60" name="Google Shape;460;p41"/>
            <p:cNvSpPr/>
            <p:nvPr/>
          </p:nvSpPr>
          <p:spPr>
            <a:xfrm>
              <a:off x="5046663" y="-2298700"/>
              <a:ext cx="180975" cy="219075"/>
            </a:xfrm>
            <a:custGeom>
              <a:avLst/>
              <a:gdLst/>
              <a:ahLst/>
              <a:cxnLst/>
              <a:rect l="l" t="t" r="r" b="b"/>
              <a:pathLst>
                <a:path w="60" h="72" extrusionOk="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61" name="Google Shape;461;p41"/>
            <p:cNvSpPr/>
            <p:nvPr/>
          </p:nvSpPr>
          <p:spPr>
            <a:xfrm>
              <a:off x="5265738" y="-2298700"/>
              <a:ext cx="147637" cy="219075"/>
            </a:xfrm>
            <a:custGeom>
              <a:avLst/>
              <a:gdLst/>
              <a:ahLst/>
              <a:cxnLst/>
              <a:rect l="l" t="t" r="r" b="b"/>
              <a:pathLst>
                <a:path w="49" h="72" extrusionOk="0">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62" name="Google Shape;462;p41"/>
            <p:cNvSpPr/>
            <p:nvPr/>
          </p:nvSpPr>
          <p:spPr>
            <a:xfrm>
              <a:off x="4410075" y="-2116138"/>
              <a:ext cx="165100" cy="33338"/>
            </a:xfrm>
            <a:prstGeom prst="rect">
              <a:avLst/>
            </a:pr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463" name="Google Shape;463;p41"/>
            <p:cNvSpPr/>
            <p:nvPr/>
          </p:nvSpPr>
          <p:spPr>
            <a:xfrm>
              <a:off x="4419600" y="-2374900"/>
              <a:ext cx="168275" cy="292100"/>
            </a:xfrm>
            <a:custGeom>
              <a:avLst/>
              <a:gdLst/>
              <a:ahLst/>
              <a:cxnLst/>
              <a:rect l="l" t="t" r="r" b="b"/>
              <a:pathLst>
                <a:path w="56" h="96" extrusionOk="0">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sp>
        <p:nvSpPr>
          <p:cNvPr id="464" name="Google Shape;464;p41"/>
          <p:cNvSpPr/>
          <p:nvPr/>
        </p:nvSpPr>
        <p:spPr>
          <a:xfrm>
            <a:off x="3024774" y="4404581"/>
            <a:ext cx="3094454" cy="276999"/>
          </a:xfrm>
          <a:prstGeom prst="rect">
            <a:avLst/>
          </a:prstGeom>
          <a:noFill/>
          <a:ln>
            <a:noFill/>
          </a:ln>
        </p:spPr>
        <p:txBody>
          <a:bodyPr spcFirstLastPara="1" wrap="square" lIns="68569" tIns="34275" rIns="68569" bIns="34275" anchor="t" anchorCtr="0">
            <a:noAutofit/>
          </a:bodyPr>
          <a:lstStyle/>
          <a:p>
            <a:pPr algn="ctr">
              <a:buClr>
                <a:srgbClr val="083D65"/>
              </a:buClr>
              <a:buSzPts val="1800"/>
            </a:pPr>
            <a:r>
              <a:rPr lang="en-US" sz="1350">
                <a:solidFill>
                  <a:srgbClr val="083D65"/>
                </a:solidFill>
                <a:latin typeface="Calibri"/>
                <a:ea typeface="Calibri"/>
                <a:cs typeface="Calibri"/>
                <a:sym typeface="Calibri"/>
              </a:rPr>
              <a:t>Go to </a:t>
            </a:r>
            <a:r>
              <a:rPr lang="en-US" sz="1350" b="1">
                <a:solidFill>
                  <a:srgbClr val="083D65"/>
                </a:solidFill>
                <a:latin typeface="Calibri"/>
                <a:ea typeface="Calibri"/>
                <a:cs typeface="Calibri"/>
                <a:sym typeface="Calibri"/>
              </a:rPr>
              <a:t>24Slides.com/sales </a:t>
            </a:r>
            <a:r>
              <a:rPr lang="en-US" sz="1350">
                <a:solidFill>
                  <a:srgbClr val="083D65"/>
                </a:solidFill>
                <a:latin typeface="Calibri"/>
                <a:ea typeface="Calibri"/>
                <a:cs typeface="Calibri"/>
                <a:sym typeface="Calibri"/>
              </a:rPr>
              <a:t>to find out more</a:t>
            </a:r>
            <a:endParaRPr sz="1200">
              <a:solidFill>
                <a:srgbClr val="083D65"/>
              </a:solidFill>
              <a:latin typeface="Calibri"/>
              <a:ea typeface="Calibri"/>
              <a:cs typeface="Calibri"/>
              <a:sym typeface="Calibri"/>
            </a:endParaRPr>
          </a:p>
        </p:txBody>
      </p:sp>
    </p:spTree>
    <p:extLst>
      <p:ext uri="{BB962C8B-B14F-4D97-AF65-F5344CB8AC3E}">
        <p14:creationId xmlns:p14="http://schemas.microsoft.com/office/powerpoint/2010/main" val="2744841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2"/>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470" name="Google Shape;470;p42"/>
          <p:cNvSpPr/>
          <p:nvPr/>
        </p:nvSpPr>
        <p:spPr>
          <a:xfrm>
            <a:off x="1828799" y="1376928"/>
            <a:ext cx="5486402" cy="2856370"/>
          </a:xfrm>
          <a:prstGeom prst="ellipse">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grpSp>
        <p:nvGrpSpPr>
          <p:cNvPr id="471" name="Google Shape;471;p42"/>
          <p:cNvGrpSpPr/>
          <p:nvPr/>
        </p:nvGrpSpPr>
        <p:grpSpPr>
          <a:xfrm>
            <a:off x="2786770" y="2064027"/>
            <a:ext cx="3566888" cy="1482171"/>
            <a:chOff x="3715693" y="2752036"/>
            <a:chExt cx="4755850" cy="1976228"/>
          </a:xfrm>
        </p:grpSpPr>
        <p:sp>
          <p:nvSpPr>
            <p:cNvPr id="472" name="Google Shape;472;p42"/>
            <p:cNvSpPr/>
            <p:nvPr/>
          </p:nvSpPr>
          <p:spPr>
            <a:xfrm>
              <a:off x="4108642" y="4505364"/>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473" name="Google Shape;473;p42"/>
            <p:cNvSpPr/>
            <p:nvPr/>
          </p:nvSpPr>
          <p:spPr>
            <a:xfrm>
              <a:off x="7860459" y="4505364"/>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474" name="Google Shape;474;p42"/>
            <p:cNvSpPr/>
            <p:nvPr/>
          </p:nvSpPr>
          <p:spPr>
            <a:xfrm rot="10800000" flipH="1">
              <a:off x="4108642" y="2752036"/>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475" name="Google Shape;475;p42"/>
            <p:cNvSpPr/>
            <p:nvPr/>
          </p:nvSpPr>
          <p:spPr>
            <a:xfrm rot="10800000" flipH="1">
              <a:off x="7860459" y="2752036"/>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476" name="Google Shape;476;p42"/>
            <p:cNvSpPr/>
            <p:nvPr/>
          </p:nvSpPr>
          <p:spPr>
            <a:xfrm>
              <a:off x="3715693" y="3623938"/>
              <a:ext cx="283864" cy="232425"/>
            </a:xfrm>
            <a:custGeom>
              <a:avLst/>
              <a:gdLst/>
              <a:ahLst/>
              <a:cxnLst/>
              <a:rect l="l" t="t" r="r" b="b"/>
              <a:pathLst>
                <a:path w="596" h="489" extrusionOk="0">
                  <a:moveTo>
                    <a:pt x="516" y="165"/>
                  </a:moveTo>
                  <a:lnTo>
                    <a:pt x="262" y="165"/>
                  </a:lnTo>
                  <a:lnTo>
                    <a:pt x="315" y="112"/>
                  </a:lnTo>
                  <a:lnTo>
                    <a:pt x="320" y="108"/>
                  </a:lnTo>
                  <a:lnTo>
                    <a:pt x="323" y="103"/>
                  </a:lnTo>
                  <a:lnTo>
                    <a:pt x="326" y="97"/>
                  </a:lnTo>
                  <a:lnTo>
                    <a:pt x="329" y="91"/>
                  </a:lnTo>
                  <a:lnTo>
                    <a:pt x="332" y="85"/>
                  </a:lnTo>
                  <a:lnTo>
                    <a:pt x="333" y="79"/>
                  </a:lnTo>
                  <a:lnTo>
                    <a:pt x="334" y="72"/>
                  </a:lnTo>
                  <a:lnTo>
                    <a:pt x="334" y="66"/>
                  </a:lnTo>
                  <a:lnTo>
                    <a:pt x="334" y="59"/>
                  </a:lnTo>
                  <a:lnTo>
                    <a:pt x="333" y="53"/>
                  </a:lnTo>
                  <a:lnTo>
                    <a:pt x="332" y="48"/>
                  </a:lnTo>
                  <a:lnTo>
                    <a:pt x="329" y="41"/>
                  </a:lnTo>
                  <a:lnTo>
                    <a:pt x="326" y="36"/>
                  </a:lnTo>
                  <a:lnTo>
                    <a:pt x="323" y="29"/>
                  </a:lnTo>
                  <a:lnTo>
                    <a:pt x="320" y="25"/>
                  </a:lnTo>
                  <a:lnTo>
                    <a:pt x="315" y="19"/>
                  </a:lnTo>
                  <a:lnTo>
                    <a:pt x="310" y="15"/>
                  </a:lnTo>
                  <a:lnTo>
                    <a:pt x="305" y="11"/>
                  </a:lnTo>
                  <a:lnTo>
                    <a:pt x="299" y="8"/>
                  </a:lnTo>
                  <a:lnTo>
                    <a:pt x="294" y="5"/>
                  </a:lnTo>
                  <a:lnTo>
                    <a:pt x="287" y="3"/>
                  </a:lnTo>
                  <a:lnTo>
                    <a:pt x="281" y="1"/>
                  </a:lnTo>
                  <a:lnTo>
                    <a:pt x="274" y="0"/>
                  </a:lnTo>
                  <a:lnTo>
                    <a:pt x="268" y="0"/>
                  </a:lnTo>
                  <a:lnTo>
                    <a:pt x="261" y="0"/>
                  </a:lnTo>
                  <a:lnTo>
                    <a:pt x="255" y="1"/>
                  </a:lnTo>
                  <a:lnTo>
                    <a:pt x="248" y="3"/>
                  </a:lnTo>
                  <a:lnTo>
                    <a:pt x="243" y="5"/>
                  </a:lnTo>
                  <a:lnTo>
                    <a:pt x="237" y="8"/>
                  </a:lnTo>
                  <a:lnTo>
                    <a:pt x="231" y="11"/>
                  </a:lnTo>
                  <a:lnTo>
                    <a:pt x="227" y="15"/>
                  </a:lnTo>
                  <a:lnTo>
                    <a:pt x="221" y="19"/>
                  </a:lnTo>
                  <a:lnTo>
                    <a:pt x="3" y="238"/>
                  </a:lnTo>
                  <a:lnTo>
                    <a:pt x="1" y="241"/>
                  </a:lnTo>
                  <a:lnTo>
                    <a:pt x="0" y="245"/>
                  </a:lnTo>
                  <a:lnTo>
                    <a:pt x="1" y="248"/>
                  </a:lnTo>
                  <a:lnTo>
                    <a:pt x="3" y="252"/>
                  </a:lnTo>
                  <a:lnTo>
                    <a:pt x="221" y="470"/>
                  </a:lnTo>
                  <a:lnTo>
                    <a:pt x="227" y="475"/>
                  </a:lnTo>
                  <a:lnTo>
                    <a:pt x="231" y="478"/>
                  </a:lnTo>
                  <a:lnTo>
                    <a:pt x="237" y="482"/>
                  </a:lnTo>
                  <a:lnTo>
                    <a:pt x="243" y="485"/>
                  </a:lnTo>
                  <a:lnTo>
                    <a:pt x="248" y="487"/>
                  </a:lnTo>
                  <a:lnTo>
                    <a:pt x="255" y="488"/>
                  </a:lnTo>
                  <a:lnTo>
                    <a:pt x="261" y="489"/>
                  </a:lnTo>
                  <a:lnTo>
                    <a:pt x="268" y="489"/>
                  </a:lnTo>
                  <a:lnTo>
                    <a:pt x="274" y="489"/>
                  </a:lnTo>
                  <a:lnTo>
                    <a:pt x="281" y="488"/>
                  </a:lnTo>
                  <a:lnTo>
                    <a:pt x="287" y="487"/>
                  </a:lnTo>
                  <a:lnTo>
                    <a:pt x="294" y="485"/>
                  </a:lnTo>
                  <a:lnTo>
                    <a:pt x="299" y="482"/>
                  </a:lnTo>
                  <a:lnTo>
                    <a:pt x="305" y="478"/>
                  </a:lnTo>
                  <a:lnTo>
                    <a:pt x="310" y="475"/>
                  </a:lnTo>
                  <a:lnTo>
                    <a:pt x="315" y="470"/>
                  </a:lnTo>
                  <a:lnTo>
                    <a:pt x="320" y="466"/>
                  </a:lnTo>
                  <a:lnTo>
                    <a:pt x="323" y="460"/>
                  </a:lnTo>
                  <a:lnTo>
                    <a:pt x="326" y="455"/>
                  </a:lnTo>
                  <a:lnTo>
                    <a:pt x="329" y="448"/>
                  </a:lnTo>
                  <a:lnTo>
                    <a:pt x="332" y="443"/>
                  </a:lnTo>
                  <a:lnTo>
                    <a:pt x="333" y="436"/>
                  </a:lnTo>
                  <a:lnTo>
                    <a:pt x="334" y="430"/>
                  </a:lnTo>
                  <a:lnTo>
                    <a:pt x="334" y="423"/>
                  </a:lnTo>
                  <a:lnTo>
                    <a:pt x="334" y="417"/>
                  </a:lnTo>
                  <a:lnTo>
                    <a:pt x="333" y="410"/>
                  </a:lnTo>
                  <a:lnTo>
                    <a:pt x="332" y="405"/>
                  </a:lnTo>
                  <a:lnTo>
                    <a:pt x="329" y="399"/>
                  </a:lnTo>
                  <a:lnTo>
                    <a:pt x="326" y="393"/>
                  </a:lnTo>
                  <a:lnTo>
                    <a:pt x="323" y="387"/>
                  </a:lnTo>
                  <a:lnTo>
                    <a:pt x="320" y="382"/>
                  </a:lnTo>
                  <a:lnTo>
                    <a:pt x="315" y="377"/>
                  </a:lnTo>
                  <a:lnTo>
                    <a:pt x="262" y="324"/>
                  </a:lnTo>
                  <a:lnTo>
                    <a:pt x="516" y="324"/>
                  </a:lnTo>
                  <a:lnTo>
                    <a:pt x="525" y="324"/>
                  </a:lnTo>
                  <a:lnTo>
                    <a:pt x="532" y="323"/>
                  </a:lnTo>
                  <a:lnTo>
                    <a:pt x="540" y="321"/>
                  </a:lnTo>
                  <a:lnTo>
                    <a:pt x="548" y="318"/>
                  </a:lnTo>
                  <a:lnTo>
                    <a:pt x="554" y="314"/>
                  </a:lnTo>
                  <a:lnTo>
                    <a:pt x="560" y="311"/>
                  </a:lnTo>
                  <a:lnTo>
                    <a:pt x="567" y="306"/>
                  </a:lnTo>
                  <a:lnTo>
                    <a:pt x="572" y="301"/>
                  </a:lnTo>
                  <a:lnTo>
                    <a:pt x="578" y="295"/>
                  </a:lnTo>
                  <a:lnTo>
                    <a:pt x="582" y="289"/>
                  </a:lnTo>
                  <a:lnTo>
                    <a:pt x="586" y="283"/>
                  </a:lnTo>
                  <a:lnTo>
                    <a:pt x="590" y="275"/>
                  </a:lnTo>
                  <a:lnTo>
                    <a:pt x="592" y="269"/>
                  </a:lnTo>
                  <a:lnTo>
                    <a:pt x="594" y="260"/>
                  </a:lnTo>
                  <a:lnTo>
                    <a:pt x="595" y="253"/>
                  </a:lnTo>
                  <a:lnTo>
                    <a:pt x="596" y="245"/>
                  </a:lnTo>
                  <a:lnTo>
                    <a:pt x="595" y="237"/>
                  </a:lnTo>
                  <a:lnTo>
                    <a:pt x="594" y="229"/>
                  </a:lnTo>
                  <a:lnTo>
                    <a:pt x="592" y="221"/>
                  </a:lnTo>
                  <a:lnTo>
                    <a:pt x="590" y="214"/>
                  </a:lnTo>
                  <a:lnTo>
                    <a:pt x="586" y="207"/>
                  </a:lnTo>
                  <a:lnTo>
                    <a:pt x="582" y="201"/>
                  </a:lnTo>
                  <a:lnTo>
                    <a:pt x="578" y="194"/>
                  </a:lnTo>
                  <a:lnTo>
                    <a:pt x="572" y="189"/>
                  </a:lnTo>
                  <a:lnTo>
                    <a:pt x="567" y="184"/>
                  </a:lnTo>
                  <a:lnTo>
                    <a:pt x="560" y="179"/>
                  </a:lnTo>
                  <a:lnTo>
                    <a:pt x="554" y="175"/>
                  </a:lnTo>
                  <a:lnTo>
                    <a:pt x="548" y="172"/>
                  </a:lnTo>
                  <a:lnTo>
                    <a:pt x="540" y="169"/>
                  </a:lnTo>
                  <a:lnTo>
                    <a:pt x="532" y="167"/>
                  </a:lnTo>
                  <a:lnTo>
                    <a:pt x="525" y="165"/>
                  </a:lnTo>
                  <a:lnTo>
                    <a:pt x="516" y="16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477" name="Google Shape;477;p42"/>
            <p:cNvSpPr/>
            <p:nvPr/>
          </p:nvSpPr>
          <p:spPr>
            <a:xfrm>
              <a:off x="8197206" y="3627748"/>
              <a:ext cx="274337" cy="224804"/>
            </a:xfrm>
            <a:custGeom>
              <a:avLst/>
              <a:gdLst/>
              <a:ahLst/>
              <a:cxnLst/>
              <a:rect l="l" t="t" r="r" b="b"/>
              <a:pathLst>
                <a:path w="576" h="470" extrusionOk="0">
                  <a:moveTo>
                    <a:pt x="0" y="235"/>
                  </a:moveTo>
                  <a:lnTo>
                    <a:pt x="0" y="242"/>
                  </a:lnTo>
                  <a:lnTo>
                    <a:pt x="1" y="249"/>
                  </a:lnTo>
                  <a:lnTo>
                    <a:pt x="3" y="256"/>
                  </a:lnTo>
                  <a:lnTo>
                    <a:pt x="5" y="262"/>
                  </a:lnTo>
                  <a:lnTo>
                    <a:pt x="8" y="268"/>
                  </a:lnTo>
                  <a:lnTo>
                    <a:pt x="12" y="274"/>
                  </a:lnTo>
                  <a:lnTo>
                    <a:pt x="15" y="279"/>
                  </a:lnTo>
                  <a:lnTo>
                    <a:pt x="19" y="284"/>
                  </a:lnTo>
                  <a:lnTo>
                    <a:pt x="25" y="288"/>
                  </a:lnTo>
                  <a:lnTo>
                    <a:pt x="30" y="292"/>
                  </a:lnTo>
                  <a:lnTo>
                    <a:pt x="36" y="296"/>
                  </a:lnTo>
                  <a:lnTo>
                    <a:pt x="42" y="299"/>
                  </a:lnTo>
                  <a:lnTo>
                    <a:pt x="49" y="301"/>
                  </a:lnTo>
                  <a:lnTo>
                    <a:pt x="55" y="303"/>
                  </a:lnTo>
                  <a:lnTo>
                    <a:pt x="62" y="304"/>
                  </a:lnTo>
                  <a:lnTo>
                    <a:pt x="69" y="304"/>
                  </a:lnTo>
                  <a:lnTo>
                    <a:pt x="347" y="304"/>
                  </a:lnTo>
                  <a:lnTo>
                    <a:pt x="277" y="373"/>
                  </a:lnTo>
                  <a:lnTo>
                    <a:pt x="274" y="378"/>
                  </a:lnTo>
                  <a:lnTo>
                    <a:pt x="270" y="383"/>
                  </a:lnTo>
                  <a:lnTo>
                    <a:pt x="268" y="387"/>
                  </a:lnTo>
                  <a:lnTo>
                    <a:pt x="266" y="393"/>
                  </a:lnTo>
                  <a:lnTo>
                    <a:pt x="262" y="403"/>
                  </a:lnTo>
                  <a:lnTo>
                    <a:pt x="261" y="413"/>
                  </a:lnTo>
                  <a:lnTo>
                    <a:pt x="262" y="424"/>
                  </a:lnTo>
                  <a:lnTo>
                    <a:pt x="266" y="435"/>
                  </a:lnTo>
                  <a:lnTo>
                    <a:pt x="268" y="439"/>
                  </a:lnTo>
                  <a:lnTo>
                    <a:pt x="270" y="445"/>
                  </a:lnTo>
                  <a:lnTo>
                    <a:pt x="274" y="449"/>
                  </a:lnTo>
                  <a:lnTo>
                    <a:pt x="277" y="453"/>
                  </a:lnTo>
                  <a:lnTo>
                    <a:pt x="282" y="458"/>
                  </a:lnTo>
                  <a:lnTo>
                    <a:pt x="286" y="461"/>
                  </a:lnTo>
                  <a:lnTo>
                    <a:pt x="292" y="463"/>
                  </a:lnTo>
                  <a:lnTo>
                    <a:pt x="296" y="465"/>
                  </a:lnTo>
                  <a:lnTo>
                    <a:pt x="307" y="468"/>
                  </a:lnTo>
                  <a:lnTo>
                    <a:pt x="317" y="470"/>
                  </a:lnTo>
                  <a:lnTo>
                    <a:pt x="328" y="468"/>
                  </a:lnTo>
                  <a:lnTo>
                    <a:pt x="338" y="465"/>
                  </a:lnTo>
                  <a:lnTo>
                    <a:pt x="343" y="463"/>
                  </a:lnTo>
                  <a:lnTo>
                    <a:pt x="348" y="461"/>
                  </a:lnTo>
                  <a:lnTo>
                    <a:pt x="353" y="458"/>
                  </a:lnTo>
                  <a:lnTo>
                    <a:pt x="357" y="453"/>
                  </a:lnTo>
                  <a:lnTo>
                    <a:pt x="576" y="235"/>
                  </a:lnTo>
                  <a:lnTo>
                    <a:pt x="357" y="16"/>
                  </a:lnTo>
                  <a:lnTo>
                    <a:pt x="353" y="13"/>
                  </a:lnTo>
                  <a:lnTo>
                    <a:pt x="348" y="9"/>
                  </a:lnTo>
                  <a:lnTo>
                    <a:pt x="343" y="6"/>
                  </a:lnTo>
                  <a:lnTo>
                    <a:pt x="338" y="4"/>
                  </a:lnTo>
                  <a:lnTo>
                    <a:pt x="328" y="1"/>
                  </a:lnTo>
                  <a:lnTo>
                    <a:pt x="317" y="0"/>
                  </a:lnTo>
                  <a:lnTo>
                    <a:pt x="307" y="1"/>
                  </a:lnTo>
                  <a:lnTo>
                    <a:pt x="296" y="4"/>
                  </a:lnTo>
                  <a:lnTo>
                    <a:pt x="292" y="6"/>
                  </a:lnTo>
                  <a:lnTo>
                    <a:pt x="286" y="9"/>
                  </a:lnTo>
                  <a:lnTo>
                    <a:pt x="282" y="13"/>
                  </a:lnTo>
                  <a:lnTo>
                    <a:pt x="277" y="16"/>
                  </a:lnTo>
                  <a:lnTo>
                    <a:pt x="274" y="20"/>
                  </a:lnTo>
                  <a:lnTo>
                    <a:pt x="270" y="26"/>
                  </a:lnTo>
                  <a:lnTo>
                    <a:pt x="268" y="30"/>
                  </a:lnTo>
                  <a:lnTo>
                    <a:pt x="266" y="35"/>
                  </a:lnTo>
                  <a:lnTo>
                    <a:pt x="262" y="45"/>
                  </a:lnTo>
                  <a:lnTo>
                    <a:pt x="261" y="56"/>
                  </a:lnTo>
                  <a:lnTo>
                    <a:pt x="262" y="67"/>
                  </a:lnTo>
                  <a:lnTo>
                    <a:pt x="266" y="78"/>
                  </a:lnTo>
                  <a:lnTo>
                    <a:pt x="268" y="82"/>
                  </a:lnTo>
                  <a:lnTo>
                    <a:pt x="270" y="87"/>
                  </a:lnTo>
                  <a:lnTo>
                    <a:pt x="274" y="92"/>
                  </a:lnTo>
                  <a:lnTo>
                    <a:pt x="277" y="96"/>
                  </a:lnTo>
                  <a:lnTo>
                    <a:pt x="347" y="165"/>
                  </a:lnTo>
                  <a:lnTo>
                    <a:pt x="69" y="165"/>
                  </a:lnTo>
                  <a:lnTo>
                    <a:pt x="62" y="166"/>
                  </a:lnTo>
                  <a:lnTo>
                    <a:pt x="55" y="167"/>
                  </a:lnTo>
                  <a:lnTo>
                    <a:pt x="49" y="168"/>
                  </a:lnTo>
                  <a:lnTo>
                    <a:pt x="42" y="170"/>
                  </a:lnTo>
                  <a:lnTo>
                    <a:pt x="36" y="174"/>
                  </a:lnTo>
                  <a:lnTo>
                    <a:pt x="30" y="177"/>
                  </a:lnTo>
                  <a:lnTo>
                    <a:pt x="25" y="181"/>
                  </a:lnTo>
                  <a:lnTo>
                    <a:pt x="19" y="186"/>
                  </a:lnTo>
                  <a:lnTo>
                    <a:pt x="15" y="191"/>
                  </a:lnTo>
                  <a:lnTo>
                    <a:pt x="12" y="196"/>
                  </a:lnTo>
                  <a:lnTo>
                    <a:pt x="8" y="202"/>
                  </a:lnTo>
                  <a:lnTo>
                    <a:pt x="5" y="208"/>
                  </a:lnTo>
                  <a:lnTo>
                    <a:pt x="3" y="215"/>
                  </a:lnTo>
                  <a:lnTo>
                    <a:pt x="1" y="221"/>
                  </a:lnTo>
                  <a:lnTo>
                    <a:pt x="0" y="228"/>
                  </a:lnTo>
                  <a:lnTo>
                    <a:pt x="0" y="23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478" name="Google Shape;478;p42"/>
          <p:cNvSpPr/>
          <p:nvPr/>
        </p:nvSpPr>
        <p:spPr>
          <a:xfrm>
            <a:off x="661988" y="2443752"/>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cxnSp>
        <p:nvCxnSpPr>
          <p:cNvPr id="479" name="Google Shape;479;p42"/>
          <p:cNvCxnSpPr/>
          <p:nvPr/>
        </p:nvCxnSpPr>
        <p:spPr>
          <a:xfrm>
            <a:off x="1257301" y="2557463"/>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480" name="Google Shape;480;p42"/>
          <p:cNvSpPr/>
          <p:nvPr/>
        </p:nvSpPr>
        <p:spPr>
          <a:xfrm>
            <a:off x="6510338" y="2443752"/>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cxnSp>
        <p:nvCxnSpPr>
          <p:cNvPr id="481" name="Google Shape;481;p42"/>
          <p:cNvCxnSpPr/>
          <p:nvPr/>
        </p:nvCxnSpPr>
        <p:spPr>
          <a:xfrm>
            <a:off x="7886699" y="2557463"/>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482" name="Google Shape;482;p42"/>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483" name="Google Shape;483;p42"/>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484" name="Google Shape;484;p42"/>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51</a:t>
            </a:fld>
            <a:endParaRPr sz="750">
              <a:latin typeface="Calibri"/>
              <a:ea typeface="Calibri"/>
              <a:cs typeface="Calibri"/>
              <a:sym typeface="Calibri"/>
            </a:endParaRPr>
          </a:p>
        </p:txBody>
      </p:sp>
      <p:sp>
        <p:nvSpPr>
          <p:cNvPr id="485" name="Google Shape;485;p42"/>
          <p:cNvSpPr/>
          <p:nvPr/>
        </p:nvSpPr>
        <p:spPr>
          <a:xfrm>
            <a:off x="3152775" y="2362200"/>
            <a:ext cx="2838450" cy="885825"/>
          </a:xfrm>
          <a:prstGeom prst="roundRect">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a:solidFill>
                  <a:schemeClr val="lt1"/>
                </a:solidFill>
                <a:latin typeface="Calibri"/>
                <a:ea typeface="Calibri"/>
                <a:cs typeface="Calibri"/>
                <a:sym typeface="Calibri"/>
              </a:rPr>
              <a:t>OVERVIEW</a:t>
            </a:r>
            <a:endParaRPr sz="1350">
              <a:latin typeface="Calibri"/>
              <a:ea typeface="Calibri"/>
              <a:cs typeface="Calibri"/>
              <a:sym typeface="Calibri"/>
            </a:endParaRPr>
          </a:p>
        </p:txBody>
      </p:sp>
      <p:sp>
        <p:nvSpPr>
          <p:cNvPr id="486" name="Google Shape;486;p42"/>
          <p:cNvSpPr/>
          <p:nvPr/>
        </p:nvSpPr>
        <p:spPr>
          <a:xfrm>
            <a:off x="1828799" y="3677195"/>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487" name="Google Shape;487;p42"/>
          <p:cNvSpPr/>
          <p:nvPr/>
        </p:nvSpPr>
        <p:spPr>
          <a:xfrm>
            <a:off x="5343526" y="3677195"/>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488" name="Google Shape;488;p42"/>
          <p:cNvSpPr/>
          <p:nvPr/>
        </p:nvSpPr>
        <p:spPr>
          <a:xfrm>
            <a:off x="1828799" y="1210309"/>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cxnSp>
        <p:nvCxnSpPr>
          <p:cNvPr id="489" name="Google Shape;489;p42"/>
          <p:cNvCxnSpPr/>
          <p:nvPr/>
        </p:nvCxnSpPr>
        <p:spPr>
          <a:xfrm>
            <a:off x="2424113" y="1324019"/>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490" name="Google Shape;490;p42"/>
          <p:cNvSpPr/>
          <p:nvPr/>
        </p:nvSpPr>
        <p:spPr>
          <a:xfrm>
            <a:off x="5343526" y="1210309"/>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cxnSp>
        <p:nvCxnSpPr>
          <p:cNvPr id="491" name="Google Shape;491;p42"/>
          <p:cNvCxnSpPr/>
          <p:nvPr/>
        </p:nvCxnSpPr>
        <p:spPr>
          <a:xfrm>
            <a:off x="6719888" y="1324019"/>
            <a:ext cx="0" cy="495300"/>
          </a:xfrm>
          <a:prstGeom prst="straightConnector1">
            <a:avLst/>
          </a:prstGeom>
          <a:noFill/>
          <a:ln w="9525" cap="flat" cmpd="sng">
            <a:solidFill>
              <a:schemeClr val="accent2"/>
            </a:solidFill>
            <a:prstDash val="solid"/>
            <a:miter lim="800000"/>
            <a:headEnd type="none" w="sm" len="sm"/>
            <a:tailEnd type="none" w="sm" len="sm"/>
          </a:ln>
        </p:spPr>
      </p:cxnSp>
      <p:cxnSp>
        <p:nvCxnSpPr>
          <p:cNvPr id="492" name="Google Shape;492;p42"/>
          <p:cNvCxnSpPr/>
          <p:nvPr/>
        </p:nvCxnSpPr>
        <p:spPr>
          <a:xfrm>
            <a:off x="2424113" y="3790906"/>
            <a:ext cx="0" cy="495300"/>
          </a:xfrm>
          <a:prstGeom prst="straightConnector1">
            <a:avLst/>
          </a:prstGeom>
          <a:noFill/>
          <a:ln w="9525" cap="flat" cmpd="sng">
            <a:solidFill>
              <a:schemeClr val="accent2"/>
            </a:solidFill>
            <a:prstDash val="solid"/>
            <a:miter lim="800000"/>
            <a:headEnd type="none" w="sm" len="sm"/>
            <a:tailEnd type="none" w="sm" len="sm"/>
          </a:ln>
        </p:spPr>
      </p:cxnSp>
      <p:cxnSp>
        <p:nvCxnSpPr>
          <p:cNvPr id="493" name="Google Shape;493;p42"/>
          <p:cNvCxnSpPr/>
          <p:nvPr/>
        </p:nvCxnSpPr>
        <p:spPr>
          <a:xfrm>
            <a:off x="6719888" y="3790906"/>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494" name="Google Shape;494;p42"/>
          <p:cNvSpPr/>
          <p:nvPr/>
        </p:nvSpPr>
        <p:spPr>
          <a:xfrm>
            <a:off x="2528309" y="1456253"/>
            <a:ext cx="1167969" cy="230833"/>
          </a:xfrm>
          <a:prstGeom prst="rect">
            <a:avLst/>
          </a:prstGeom>
          <a:noFill/>
          <a:ln>
            <a:noFill/>
          </a:ln>
        </p:spPr>
        <p:txBody>
          <a:bodyPr spcFirstLastPara="1" wrap="square" lIns="68569" tIns="34275" rIns="68569" bIns="34275" anchor="ctr" anchorCtr="0">
            <a:noAutofit/>
          </a:bodyPr>
          <a:lstStyle/>
          <a:p>
            <a:pPr algn="ctr"/>
            <a:r>
              <a:rPr lang="en-US" sz="1050" b="1">
                <a:solidFill>
                  <a:srgbClr val="3F3F3F"/>
                </a:solidFill>
                <a:latin typeface="Calibri"/>
                <a:ea typeface="Calibri"/>
                <a:cs typeface="Calibri"/>
                <a:sym typeface="Calibri"/>
              </a:rPr>
              <a:t>INITIATE</a:t>
            </a:r>
            <a:endParaRPr sz="1350">
              <a:latin typeface="Calibri"/>
              <a:ea typeface="Calibri"/>
              <a:cs typeface="Calibri"/>
              <a:sym typeface="Calibri"/>
            </a:endParaRPr>
          </a:p>
        </p:txBody>
      </p:sp>
      <p:sp>
        <p:nvSpPr>
          <p:cNvPr id="495" name="Google Shape;495;p42"/>
          <p:cNvSpPr/>
          <p:nvPr/>
        </p:nvSpPr>
        <p:spPr>
          <a:xfrm>
            <a:off x="5447723" y="1456253"/>
            <a:ext cx="1167969" cy="230833"/>
          </a:xfrm>
          <a:prstGeom prst="rect">
            <a:avLst/>
          </a:prstGeom>
          <a:noFill/>
          <a:ln>
            <a:noFill/>
          </a:ln>
        </p:spPr>
        <p:txBody>
          <a:bodyPr spcFirstLastPara="1" wrap="square" lIns="68569" tIns="34275" rIns="68569" bIns="34275" anchor="ctr" anchorCtr="0">
            <a:noAutofit/>
          </a:bodyPr>
          <a:lstStyle/>
          <a:p>
            <a:pPr algn="ctr"/>
            <a:r>
              <a:rPr lang="en-US" sz="1050" b="1">
                <a:solidFill>
                  <a:srgbClr val="3F3F3F"/>
                </a:solidFill>
                <a:latin typeface="Calibri"/>
                <a:ea typeface="Calibri"/>
                <a:cs typeface="Calibri"/>
                <a:sym typeface="Calibri"/>
              </a:rPr>
              <a:t>ANALYSE</a:t>
            </a:r>
            <a:endParaRPr sz="1350">
              <a:latin typeface="Calibri"/>
              <a:ea typeface="Calibri"/>
              <a:cs typeface="Calibri"/>
              <a:sym typeface="Calibri"/>
            </a:endParaRPr>
          </a:p>
        </p:txBody>
      </p:sp>
      <p:sp>
        <p:nvSpPr>
          <p:cNvPr id="496" name="Google Shape;496;p42"/>
          <p:cNvSpPr/>
          <p:nvPr/>
        </p:nvSpPr>
        <p:spPr>
          <a:xfrm>
            <a:off x="6614534" y="2689697"/>
            <a:ext cx="1167969" cy="230833"/>
          </a:xfrm>
          <a:prstGeom prst="rect">
            <a:avLst/>
          </a:prstGeom>
          <a:noFill/>
          <a:ln>
            <a:noFill/>
          </a:ln>
        </p:spPr>
        <p:txBody>
          <a:bodyPr spcFirstLastPara="1" wrap="square" lIns="68569" tIns="34275" rIns="68569" bIns="34275" anchor="ctr" anchorCtr="0">
            <a:noAutofit/>
          </a:bodyPr>
          <a:lstStyle/>
          <a:p>
            <a:pPr algn="ctr"/>
            <a:r>
              <a:rPr lang="en-US" sz="1050" b="1">
                <a:solidFill>
                  <a:srgbClr val="3F3F3F"/>
                </a:solidFill>
                <a:latin typeface="Calibri"/>
                <a:ea typeface="Calibri"/>
                <a:cs typeface="Calibri"/>
                <a:sym typeface="Calibri"/>
              </a:rPr>
              <a:t>PLAN</a:t>
            </a:r>
            <a:endParaRPr sz="1350">
              <a:latin typeface="Calibri"/>
              <a:ea typeface="Calibri"/>
              <a:cs typeface="Calibri"/>
              <a:sym typeface="Calibri"/>
            </a:endParaRPr>
          </a:p>
        </p:txBody>
      </p:sp>
      <p:sp>
        <p:nvSpPr>
          <p:cNvPr id="497" name="Google Shape;497;p42"/>
          <p:cNvSpPr/>
          <p:nvPr/>
        </p:nvSpPr>
        <p:spPr>
          <a:xfrm>
            <a:off x="1366259" y="2689697"/>
            <a:ext cx="1167969" cy="230833"/>
          </a:xfrm>
          <a:prstGeom prst="rect">
            <a:avLst/>
          </a:prstGeom>
          <a:noFill/>
          <a:ln>
            <a:noFill/>
          </a:ln>
        </p:spPr>
        <p:txBody>
          <a:bodyPr spcFirstLastPara="1" wrap="square" lIns="68569" tIns="34275" rIns="68569" bIns="34275" anchor="ctr" anchorCtr="0">
            <a:noAutofit/>
          </a:bodyPr>
          <a:lstStyle/>
          <a:p>
            <a:pPr algn="ctr"/>
            <a:r>
              <a:rPr lang="en-US" sz="1050" b="1">
                <a:solidFill>
                  <a:srgbClr val="3F3F3F"/>
                </a:solidFill>
                <a:latin typeface="Calibri"/>
                <a:ea typeface="Calibri"/>
                <a:cs typeface="Calibri"/>
                <a:sym typeface="Calibri"/>
              </a:rPr>
              <a:t>SUCCESS</a:t>
            </a:r>
            <a:endParaRPr sz="1350">
              <a:latin typeface="Calibri"/>
              <a:ea typeface="Calibri"/>
              <a:cs typeface="Calibri"/>
              <a:sym typeface="Calibri"/>
            </a:endParaRPr>
          </a:p>
        </p:txBody>
      </p:sp>
      <p:sp>
        <p:nvSpPr>
          <p:cNvPr id="498" name="Google Shape;498;p42"/>
          <p:cNvSpPr/>
          <p:nvPr/>
        </p:nvSpPr>
        <p:spPr>
          <a:xfrm>
            <a:off x="2528309" y="3923140"/>
            <a:ext cx="1167969" cy="230833"/>
          </a:xfrm>
          <a:prstGeom prst="rect">
            <a:avLst/>
          </a:prstGeom>
          <a:noFill/>
          <a:ln>
            <a:noFill/>
          </a:ln>
        </p:spPr>
        <p:txBody>
          <a:bodyPr spcFirstLastPara="1" wrap="square" lIns="68569" tIns="34275" rIns="68569" bIns="34275" anchor="ctr" anchorCtr="0">
            <a:noAutofit/>
          </a:bodyPr>
          <a:lstStyle/>
          <a:p>
            <a:pPr algn="ctr"/>
            <a:r>
              <a:rPr lang="en-US" sz="1050" b="1" dirty="0">
                <a:solidFill>
                  <a:srgbClr val="3F3F3F"/>
                </a:solidFill>
                <a:latin typeface="Calibri"/>
                <a:ea typeface="Calibri"/>
                <a:cs typeface="Calibri"/>
                <a:sym typeface="Calibri"/>
              </a:rPr>
              <a:t>CONTROL</a:t>
            </a:r>
            <a:endParaRPr sz="1350" dirty="0">
              <a:latin typeface="Calibri"/>
              <a:ea typeface="Calibri"/>
              <a:cs typeface="Calibri"/>
              <a:sym typeface="Calibri"/>
            </a:endParaRPr>
          </a:p>
        </p:txBody>
      </p:sp>
      <p:sp>
        <p:nvSpPr>
          <p:cNvPr id="499" name="Google Shape;499;p42"/>
          <p:cNvSpPr/>
          <p:nvPr/>
        </p:nvSpPr>
        <p:spPr>
          <a:xfrm>
            <a:off x="5447723" y="3923140"/>
            <a:ext cx="1167969" cy="230833"/>
          </a:xfrm>
          <a:prstGeom prst="rect">
            <a:avLst/>
          </a:prstGeom>
          <a:noFill/>
          <a:ln>
            <a:noFill/>
          </a:ln>
        </p:spPr>
        <p:txBody>
          <a:bodyPr spcFirstLastPara="1" wrap="square" lIns="68569" tIns="34275" rIns="68569" bIns="34275" anchor="ctr" anchorCtr="0">
            <a:noAutofit/>
          </a:bodyPr>
          <a:lstStyle/>
          <a:p>
            <a:pPr algn="ctr"/>
            <a:r>
              <a:rPr lang="en-US" sz="1050" b="1">
                <a:solidFill>
                  <a:srgbClr val="3F3F3F"/>
                </a:solidFill>
                <a:latin typeface="Calibri"/>
                <a:ea typeface="Calibri"/>
                <a:cs typeface="Calibri"/>
                <a:sym typeface="Calibri"/>
              </a:rPr>
              <a:t>EXECUTE</a:t>
            </a:r>
            <a:endParaRPr sz="1350">
              <a:latin typeface="Calibri"/>
              <a:ea typeface="Calibri"/>
              <a:cs typeface="Calibri"/>
              <a:sym typeface="Calibri"/>
            </a:endParaRPr>
          </a:p>
        </p:txBody>
      </p:sp>
      <p:sp>
        <p:nvSpPr>
          <p:cNvPr id="500" name="Google Shape;500;p42"/>
          <p:cNvSpPr/>
          <p:nvPr/>
        </p:nvSpPr>
        <p:spPr>
          <a:xfrm>
            <a:off x="1983831" y="1429044"/>
            <a:ext cx="285251" cy="285251"/>
          </a:xfrm>
          <a:custGeom>
            <a:avLst/>
            <a:gdLst/>
            <a:ahLst/>
            <a:cxnLst/>
            <a:rect l="l" t="t" r="r" b="b"/>
            <a:pathLst>
              <a:path w="719" h="719" extrusionOk="0">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01" name="Google Shape;501;p42"/>
          <p:cNvSpPr/>
          <p:nvPr/>
        </p:nvSpPr>
        <p:spPr>
          <a:xfrm>
            <a:off x="6873532" y="1429044"/>
            <a:ext cx="286835" cy="285251"/>
          </a:xfrm>
          <a:custGeom>
            <a:avLst/>
            <a:gdLst/>
            <a:ahLst/>
            <a:cxnLst/>
            <a:rect l="l" t="t" r="r" b="b"/>
            <a:pathLst>
              <a:path w="904" h="902" extrusionOk="0">
                <a:moveTo>
                  <a:pt x="383" y="104"/>
                </a:moveTo>
                <a:lnTo>
                  <a:pt x="339" y="90"/>
                </a:lnTo>
                <a:lnTo>
                  <a:pt x="355" y="47"/>
                </a:lnTo>
                <a:lnTo>
                  <a:pt x="399" y="62"/>
                </a:lnTo>
                <a:lnTo>
                  <a:pt x="383" y="104"/>
                </a:lnTo>
                <a:close/>
                <a:moveTo>
                  <a:pt x="213" y="527"/>
                </a:moveTo>
                <a:lnTo>
                  <a:pt x="170" y="512"/>
                </a:lnTo>
                <a:lnTo>
                  <a:pt x="198" y="433"/>
                </a:lnTo>
                <a:lnTo>
                  <a:pt x="241" y="449"/>
                </a:lnTo>
                <a:lnTo>
                  <a:pt x="213" y="527"/>
                </a:lnTo>
                <a:close/>
                <a:moveTo>
                  <a:pt x="888" y="872"/>
                </a:moveTo>
                <a:lnTo>
                  <a:pt x="803" y="872"/>
                </a:lnTo>
                <a:lnTo>
                  <a:pt x="818" y="859"/>
                </a:lnTo>
                <a:lnTo>
                  <a:pt x="832" y="846"/>
                </a:lnTo>
                <a:lnTo>
                  <a:pt x="843" y="830"/>
                </a:lnTo>
                <a:lnTo>
                  <a:pt x="854" y="813"/>
                </a:lnTo>
                <a:lnTo>
                  <a:pt x="858" y="805"/>
                </a:lnTo>
                <a:lnTo>
                  <a:pt x="862" y="796"/>
                </a:lnTo>
                <a:lnTo>
                  <a:pt x="865" y="787"/>
                </a:lnTo>
                <a:lnTo>
                  <a:pt x="869" y="777"/>
                </a:lnTo>
                <a:lnTo>
                  <a:pt x="870" y="767"/>
                </a:lnTo>
                <a:lnTo>
                  <a:pt x="872" y="757"/>
                </a:lnTo>
                <a:lnTo>
                  <a:pt x="873" y="747"/>
                </a:lnTo>
                <a:lnTo>
                  <a:pt x="873" y="736"/>
                </a:lnTo>
                <a:lnTo>
                  <a:pt x="873" y="405"/>
                </a:lnTo>
                <a:lnTo>
                  <a:pt x="872" y="388"/>
                </a:lnTo>
                <a:lnTo>
                  <a:pt x="870" y="373"/>
                </a:lnTo>
                <a:lnTo>
                  <a:pt x="866" y="357"/>
                </a:lnTo>
                <a:lnTo>
                  <a:pt x="860" y="341"/>
                </a:lnTo>
                <a:lnTo>
                  <a:pt x="853" y="326"/>
                </a:lnTo>
                <a:lnTo>
                  <a:pt x="844" y="313"/>
                </a:lnTo>
                <a:lnTo>
                  <a:pt x="836" y="301"/>
                </a:lnTo>
                <a:lnTo>
                  <a:pt x="825" y="289"/>
                </a:lnTo>
                <a:lnTo>
                  <a:pt x="813" y="278"/>
                </a:lnTo>
                <a:lnTo>
                  <a:pt x="801" y="268"/>
                </a:lnTo>
                <a:lnTo>
                  <a:pt x="786" y="260"/>
                </a:lnTo>
                <a:lnTo>
                  <a:pt x="771" y="252"/>
                </a:lnTo>
                <a:lnTo>
                  <a:pt x="757" y="248"/>
                </a:lnTo>
                <a:lnTo>
                  <a:pt x="741" y="243"/>
                </a:lnTo>
                <a:lnTo>
                  <a:pt x="724" y="240"/>
                </a:lnTo>
                <a:lnTo>
                  <a:pt x="708" y="240"/>
                </a:lnTo>
                <a:lnTo>
                  <a:pt x="428" y="240"/>
                </a:lnTo>
                <a:lnTo>
                  <a:pt x="459" y="148"/>
                </a:lnTo>
                <a:lnTo>
                  <a:pt x="461" y="143"/>
                </a:lnTo>
                <a:lnTo>
                  <a:pt x="459" y="136"/>
                </a:lnTo>
                <a:lnTo>
                  <a:pt x="456" y="132"/>
                </a:lnTo>
                <a:lnTo>
                  <a:pt x="451" y="129"/>
                </a:lnTo>
                <a:lnTo>
                  <a:pt x="411" y="115"/>
                </a:lnTo>
                <a:lnTo>
                  <a:pt x="427" y="71"/>
                </a:lnTo>
                <a:lnTo>
                  <a:pt x="448" y="79"/>
                </a:lnTo>
                <a:lnTo>
                  <a:pt x="451" y="80"/>
                </a:lnTo>
                <a:lnTo>
                  <a:pt x="453" y="80"/>
                </a:lnTo>
                <a:lnTo>
                  <a:pt x="458" y="80"/>
                </a:lnTo>
                <a:lnTo>
                  <a:pt x="462" y="78"/>
                </a:lnTo>
                <a:lnTo>
                  <a:pt x="465" y="74"/>
                </a:lnTo>
                <a:lnTo>
                  <a:pt x="467" y="70"/>
                </a:lnTo>
                <a:lnTo>
                  <a:pt x="468" y="64"/>
                </a:lnTo>
                <a:lnTo>
                  <a:pt x="467" y="58"/>
                </a:lnTo>
                <a:lnTo>
                  <a:pt x="465" y="56"/>
                </a:lnTo>
                <a:lnTo>
                  <a:pt x="463" y="54"/>
                </a:lnTo>
                <a:lnTo>
                  <a:pt x="461" y="53"/>
                </a:lnTo>
                <a:lnTo>
                  <a:pt x="458" y="52"/>
                </a:lnTo>
                <a:lnTo>
                  <a:pt x="402" y="30"/>
                </a:lnTo>
                <a:lnTo>
                  <a:pt x="351" y="13"/>
                </a:lnTo>
                <a:lnTo>
                  <a:pt x="351" y="13"/>
                </a:lnTo>
                <a:lnTo>
                  <a:pt x="351" y="13"/>
                </a:lnTo>
                <a:lnTo>
                  <a:pt x="315" y="1"/>
                </a:lnTo>
                <a:lnTo>
                  <a:pt x="309" y="0"/>
                </a:lnTo>
                <a:lnTo>
                  <a:pt x="304" y="1"/>
                </a:lnTo>
                <a:lnTo>
                  <a:pt x="299" y="5"/>
                </a:lnTo>
                <a:lnTo>
                  <a:pt x="295" y="10"/>
                </a:lnTo>
                <a:lnTo>
                  <a:pt x="295" y="16"/>
                </a:lnTo>
                <a:lnTo>
                  <a:pt x="297" y="22"/>
                </a:lnTo>
                <a:lnTo>
                  <a:pt x="300" y="27"/>
                </a:lnTo>
                <a:lnTo>
                  <a:pt x="305" y="29"/>
                </a:lnTo>
                <a:lnTo>
                  <a:pt x="327" y="36"/>
                </a:lnTo>
                <a:lnTo>
                  <a:pt x="311" y="80"/>
                </a:lnTo>
                <a:lnTo>
                  <a:pt x="272" y="65"/>
                </a:lnTo>
                <a:lnTo>
                  <a:pt x="266" y="64"/>
                </a:lnTo>
                <a:lnTo>
                  <a:pt x="260" y="65"/>
                </a:lnTo>
                <a:lnTo>
                  <a:pt x="255" y="69"/>
                </a:lnTo>
                <a:lnTo>
                  <a:pt x="253" y="74"/>
                </a:lnTo>
                <a:lnTo>
                  <a:pt x="139" y="396"/>
                </a:lnTo>
                <a:lnTo>
                  <a:pt x="138" y="403"/>
                </a:lnTo>
                <a:lnTo>
                  <a:pt x="140" y="408"/>
                </a:lnTo>
                <a:lnTo>
                  <a:pt x="142" y="413"/>
                </a:lnTo>
                <a:lnTo>
                  <a:pt x="149" y="416"/>
                </a:lnTo>
                <a:lnTo>
                  <a:pt x="169" y="424"/>
                </a:lnTo>
                <a:lnTo>
                  <a:pt x="136" y="517"/>
                </a:lnTo>
                <a:lnTo>
                  <a:pt x="136" y="522"/>
                </a:lnTo>
                <a:lnTo>
                  <a:pt x="138" y="528"/>
                </a:lnTo>
                <a:lnTo>
                  <a:pt x="141" y="533"/>
                </a:lnTo>
                <a:lnTo>
                  <a:pt x="146" y="536"/>
                </a:lnTo>
                <a:lnTo>
                  <a:pt x="218" y="562"/>
                </a:lnTo>
                <a:lnTo>
                  <a:pt x="220" y="562"/>
                </a:lnTo>
                <a:lnTo>
                  <a:pt x="223" y="562"/>
                </a:lnTo>
                <a:lnTo>
                  <a:pt x="226" y="562"/>
                </a:lnTo>
                <a:lnTo>
                  <a:pt x="229" y="560"/>
                </a:lnTo>
                <a:lnTo>
                  <a:pt x="234" y="557"/>
                </a:lnTo>
                <a:lnTo>
                  <a:pt x="237" y="552"/>
                </a:lnTo>
                <a:lnTo>
                  <a:pt x="270" y="459"/>
                </a:lnTo>
                <a:lnTo>
                  <a:pt x="327" y="479"/>
                </a:lnTo>
                <a:lnTo>
                  <a:pt x="329" y="481"/>
                </a:lnTo>
                <a:lnTo>
                  <a:pt x="332" y="481"/>
                </a:lnTo>
                <a:lnTo>
                  <a:pt x="337" y="479"/>
                </a:lnTo>
                <a:lnTo>
                  <a:pt x="340" y="477"/>
                </a:lnTo>
                <a:lnTo>
                  <a:pt x="344" y="475"/>
                </a:lnTo>
                <a:lnTo>
                  <a:pt x="346" y="470"/>
                </a:lnTo>
                <a:lnTo>
                  <a:pt x="401" y="316"/>
                </a:lnTo>
                <a:lnTo>
                  <a:pt x="502" y="416"/>
                </a:lnTo>
                <a:lnTo>
                  <a:pt x="504" y="417"/>
                </a:lnTo>
                <a:lnTo>
                  <a:pt x="507" y="419"/>
                </a:lnTo>
                <a:lnTo>
                  <a:pt x="509" y="420"/>
                </a:lnTo>
                <a:lnTo>
                  <a:pt x="512" y="420"/>
                </a:lnTo>
                <a:lnTo>
                  <a:pt x="587" y="420"/>
                </a:lnTo>
                <a:lnTo>
                  <a:pt x="600" y="421"/>
                </a:lnTo>
                <a:lnTo>
                  <a:pt x="612" y="422"/>
                </a:lnTo>
                <a:lnTo>
                  <a:pt x="623" y="425"/>
                </a:lnTo>
                <a:lnTo>
                  <a:pt x="634" y="428"/>
                </a:lnTo>
                <a:lnTo>
                  <a:pt x="643" y="433"/>
                </a:lnTo>
                <a:lnTo>
                  <a:pt x="652" y="439"/>
                </a:lnTo>
                <a:lnTo>
                  <a:pt x="660" y="447"/>
                </a:lnTo>
                <a:lnTo>
                  <a:pt x="667" y="454"/>
                </a:lnTo>
                <a:lnTo>
                  <a:pt x="673" y="464"/>
                </a:lnTo>
                <a:lnTo>
                  <a:pt x="678" y="473"/>
                </a:lnTo>
                <a:lnTo>
                  <a:pt x="683" y="484"/>
                </a:lnTo>
                <a:lnTo>
                  <a:pt x="686" y="496"/>
                </a:lnTo>
                <a:lnTo>
                  <a:pt x="689" y="510"/>
                </a:lnTo>
                <a:lnTo>
                  <a:pt x="691" y="524"/>
                </a:lnTo>
                <a:lnTo>
                  <a:pt x="692" y="539"/>
                </a:lnTo>
                <a:lnTo>
                  <a:pt x="692" y="556"/>
                </a:lnTo>
                <a:lnTo>
                  <a:pt x="692" y="631"/>
                </a:lnTo>
                <a:lnTo>
                  <a:pt x="692" y="646"/>
                </a:lnTo>
                <a:lnTo>
                  <a:pt x="691" y="659"/>
                </a:lnTo>
                <a:lnTo>
                  <a:pt x="689" y="672"/>
                </a:lnTo>
                <a:lnTo>
                  <a:pt x="686" y="683"/>
                </a:lnTo>
                <a:lnTo>
                  <a:pt x="683" y="694"/>
                </a:lnTo>
                <a:lnTo>
                  <a:pt x="678" y="704"/>
                </a:lnTo>
                <a:lnTo>
                  <a:pt x="673" y="714"/>
                </a:lnTo>
                <a:lnTo>
                  <a:pt x="667" y="721"/>
                </a:lnTo>
                <a:lnTo>
                  <a:pt x="660" y="728"/>
                </a:lnTo>
                <a:lnTo>
                  <a:pt x="652" y="734"/>
                </a:lnTo>
                <a:lnTo>
                  <a:pt x="643" y="739"/>
                </a:lnTo>
                <a:lnTo>
                  <a:pt x="634" y="744"/>
                </a:lnTo>
                <a:lnTo>
                  <a:pt x="623" y="747"/>
                </a:lnTo>
                <a:lnTo>
                  <a:pt x="612" y="749"/>
                </a:lnTo>
                <a:lnTo>
                  <a:pt x="600" y="750"/>
                </a:lnTo>
                <a:lnTo>
                  <a:pt x="587" y="751"/>
                </a:lnTo>
                <a:lnTo>
                  <a:pt x="295" y="751"/>
                </a:lnTo>
                <a:lnTo>
                  <a:pt x="238" y="660"/>
                </a:lnTo>
                <a:lnTo>
                  <a:pt x="346" y="660"/>
                </a:lnTo>
                <a:lnTo>
                  <a:pt x="353" y="660"/>
                </a:lnTo>
                <a:lnTo>
                  <a:pt x="357" y="657"/>
                </a:lnTo>
                <a:lnTo>
                  <a:pt x="361" y="652"/>
                </a:lnTo>
                <a:lnTo>
                  <a:pt x="362" y="646"/>
                </a:lnTo>
                <a:lnTo>
                  <a:pt x="361" y="641"/>
                </a:lnTo>
                <a:lnTo>
                  <a:pt x="357" y="636"/>
                </a:lnTo>
                <a:lnTo>
                  <a:pt x="353" y="632"/>
                </a:lnTo>
                <a:lnTo>
                  <a:pt x="346" y="631"/>
                </a:lnTo>
                <a:lnTo>
                  <a:pt x="212" y="631"/>
                </a:lnTo>
                <a:lnTo>
                  <a:pt x="106" y="631"/>
                </a:lnTo>
                <a:lnTo>
                  <a:pt x="16" y="631"/>
                </a:lnTo>
                <a:lnTo>
                  <a:pt x="10" y="632"/>
                </a:lnTo>
                <a:lnTo>
                  <a:pt x="5" y="636"/>
                </a:lnTo>
                <a:lnTo>
                  <a:pt x="2" y="641"/>
                </a:lnTo>
                <a:lnTo>
                  <a:pt x="0" y="646"/>
                </a:lnTo>
                <a:lnTo>
                  <a:pt x="2" y="652"/>
                </a:lnTo>
                <a:lnTo>
                  <a:pt x="5" y="657"/>
                </a:lnTo>
                <a:lnTo>
                  <a:pt x="10" y="660"/>
                </a:lnTo>
                <a:lnTo>
                  <a:pt x="16" y="660"/>
                </a:lnTo>
                <a:lnTo>
                  <a:pt x="91" y="660"/>
                </a:lnTo>
                <a:lnTo>
                  <a:pt x="91" y="872"/>
                </a:lnTo>
                <a:lnTo>
                  <a:pt x="16" y="872"/>
                </a:lnTo>
                <a:lnTo>
                  <a:pt x="10" y="873"/>
                </a:lnTo>
                <a:lnTo>
                  <a:pt x="5" y="876"/>
                </a:lnTo>
                <a:lnTo>
                  <a:pt x="2" y="881"/>
                </a:lnTo>
                <a:lnTo>
                  <a:pt x="0" y="886"/>
                </a:lnTo>
                <a:lnTo>
                  <a:pt x="2" y="892"/>
                </a:lnTo>
                <a:lnTo>
                  <a:pt x="5" y="897"/>
                </a:lnTo>
                <a:lnTo>
                  <a:pt x="10" y="901"/>
                </a:lnTo>
                <a:lnTo>
                  <a:pt x="16" y="902"/>
                </a:lnTo>
                <a:lnTo>
                  <a:pt x="678" y="902"/>
                </a:lnTo>
                <a:lnTo>
                  <a:pt x="708" y="902"/>
                </a:lnTo>
                <a:lnTo>
                  <a:pt x="888" y="902"/>
                </a:lnTo>
                <a:lnTo>
                  <a:pt x="894" y="901"/>
                </a:lnTo>
                <a:lnTo>
                  <a:pt x="899" y="897"/>
                </a:lnTo>
                <a:lnTo>
                  <a:pt x="902" y="892"/>
                </a:lnTo>
                <a:lnTo>
                  <a:pt x="904" y="886"/>
                </a:lnTo>
                <a:lnTo>
                  <a:pt x="902" y="881"/>
                </a:lnTo>
                <a:lnTo>
                  <a:pt x="899" y="876"/>
                </a:lnTo>
                <a:lnTo>
                  <a:pt x="894" y="873"/>
                </a:lnTo>
                <a:lnTo>
                  <a:pt x="888" y="872"/>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nvGrpSpPr>
          <p:cNvPr id="502" name="Google Shape;502;p42"/>
          <p:cNvGrpSpPr/>
          <p:nvPr/>
        </p:nvGrpSpPr>
        <p:grpSpPr>
          <a:xfrm>
            <a:off x="8041731" y="2662488"/>
            <a:ext cx="285251" cy="285251"/>
            <a:chOff x="1460463" y="779462"/>
            <a:chExt cx="285751" cy="285751"/>
          </a:xfrm>
        </p:grpSpPr>
        <p:sp>
          <p:nvSpPr>
            <p:cNvPr id="503" name="Google Shape;503;p42"/>
            <p:cNvSpPr/>
            <p:nvPr/>
          </p:nvSpPr>
          <p:spPr>
            <a:xfrm>
              <a:off x="1643026" y="938212"/>
              <a:ext cx="46038" cy="46038"/>
            </a:xfrm>
            <a:custGeom>
              <a:avLst/>
              <a:gdLst/>
              <a:ahLst/>
              <a:cxnLst/>
              <a:rect l="l" t="t" r="r" b="b"/>
              <a:pathLst>
                <a:path w="115" h="116" extrusionOk="0">
                  <a:moveTo>
                    <a:pt x="58" y="0"/>
                  </a:moveTo>
                  <a:lnTo>
                    <a:pt x="46" y="2"/>
                  </a:lnTo>
                  <a:lnTo>
                    <a:pt x="35" y="5"/>
                  </a:lnTo>
                  <a:lnTo>
                    <a:pt x="26" y="10"/>
                  </a:lnTo>
                  <a:lnTo>
                    <a:pt x="18" y="17"/>
                  </a:lnTo>
                  <a:lnTo>
                    <a:pt x="10" y="27"/>
                  </a:lnTo>
                  <a:lnTo>
                    <a:pt x="5" y="36"/>
                  </a:lnTo>
                  <a:lnTo>
                    <a:pt x="1" y="47"/>
                  </a:lnTo>
                  <a:lnTo>
                    <a:pt x="0" y="59"/>
                  </a:lnTo>
                  <a:lnTo>
                    <a:pt x="1" y="69"/>
                  </a:lnTo>
                  <a:lnTo>
                    <a:pt x="5" y="80"/>
                  </a:lnTo>
                  <a:lnTo>
                    <a:pt x="10" y="91"/>
                  </a:lnTo>
                  <a:lnTo>
                    <a:pt x="18" y="99"/>
                  </a:lnTo>
                  <a:lnTo>
                    <a:pt x="26" y="106"/>
                  </a:lnTo>
                  <a:lnTo>
                    <a:pt x="35" y="111"/>
                  </a:lnTo>
                  <a:lnTo>
                    <a:pt x="46" y="115"/>
                  </a:lnTo>
                  <a:lnTo>
                    <a:pt x="58" y="116"/>
                  </a:lnTo>
                  <a:lnTo>
                    <a:pt x="69" y="115"/>
                  </a:lnTo>
                  <a:lnTo>
                    <a:pt x="81" y="111"/>
                  </a:lnTo>
                  <a:lnTo>
                    <a:pt x="90" y="106"/>
                  </a:lnTo>
                  <a:lnTo>
                    <a:pt x="98" y="99"/>
                  </a:lnTo>
                  <a:lnTo>
                    <a:pt x="106" y="91"/>
                  </a:lnTo>
                  <a:lnTo>
                    <a:pt x="110" y="80"/>
                  </a:lnTo>
                  <a:lnTo>
                    <a:pt x="114" y="69"/>
                  </a:lnTo>
                  <a:lnTo>
                    <a:pt x="115" y="59"/>
                  </a:lnTo>
                  <a:lnTo>
                    <a:pt x="114" y="47"/>
                  </a:lnTo>
                  <a:lnTo>
                    <a:pt x="110" y="36"/>
                  </a:lnTo>
                  <a:lnTo>
                    <a:pt x="106" y="27"/>
                  </a:lnTo>
                  <a:lnTo>
                    <a:pt x="98" y="17"/>
                  </a:lnTo>
                  <a:lnTo>
                    <a:pt x="90" y="10"/>
                  </a:lnTo>
                  <a:lnTo>
                    <a:pt x="81" y="5"/>
                  </a:lnTo>
                  <a:lnTo>
                    <a:pt x="69" y="2"/>
                  </a:lnTo>
                  <a:lnTo>
                    <a:pt x="58"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04" name="Google Shape;504;p42"/>
            <p:cNvSpPr/>
            <p:nvPr/>
          </p:nvSpPr>
          <p:spPr>
            <a:xfrm>
              <a:off x="1609688" y="965200"/>
              <a:ext cx="23813" cy="23813"/>
            </a:xfrm>
            <a:custGeom>
              <a:avLst/>
              <a:gdLst/>
              <a:ahLst/>
              <a:cxnLst/>
              <a:rect l="l" t="t" r="r" b="b"/>
              <a:pathLst>
                <a:path w="61" h="60" extrusionOk="0">
                  <a:moveTo>
                    <a:pt x="61" y="29"/>
                  </a:moveTo>
                  <a:lnTo>
                    <a:pt x="60" y="24"/>
                  </a:lnTo>
                  <a:lnTo>
                    <a:pt x="58" y="18"/>
                  </a:lnTo>
                  <a:lnTo>
                    <a:pt x="56" y="13"/>
                  </a:lnTo>
                  <a:lnTo>
                    <a:pt x="51" y="8"/>
                  </a:lnTo>
                  <a:lnTo>
                    <a:pt x="48" y="5"/>
                  </a:lnTo>
                  <a:lnTo>
                    <a:pt x="42" y="2"/>
                  </a:lnTo>
                  <a:lnTo>
                    <a:pt x="37" y="1"/>
                  </a:lnTo>
                  <a:lnTo>
                    <a:pt x="30" y="0"/>
                  </a:lnTo>
                  <a:lnTo>
                    <a:pt x="24" y="1"/>
                  </a:lnTo>
                  <a:lnTo>
                    <a:pt x="19" y="2"/>
                  </a:lnTo>
                  <a:lnTo>
                    <a:pt x="13" y="5"/>
                  </a:lnTo>
                  <a:lnTo>
                    <a:pt x="10" y="8"/>
                  </a:lnTo>
                  <a:lnTo>
                    <a:pt x="5" y="13"/>
                  </a:lnTo>
                  <a:lnTo>
                    <a:pt x="2" y="18"/>
                  </a:lnTo>
                  <a:lnTo>
                    <a:pt x="1" y="24"/>
                  </a:lnTo>
                  <a:lnTo>
                    <a:pt x="0" y="29"/>
                  </a:lnTo>
                  <a:lnTo>
                    <a:pt x="1" y="35"/>
                  </a:lnTo>
                  <a:lnTo>
                    <a:pt x="2" y="41"/>
                  </a:lnTo>
                  <a:lnTo>
                    <a:pt x="5" y="47"/>
                  </a:lnTo>
                  <a:lnTo>
                    <a:pt x="10" y="51"/>
                  </a:lnTo>
                  <a:lnTo>
                    <a:pt x="13" y="54"/>
                  </a:lnTo>
                  <a:lnTo>
                    <a:pt x="19" y="58"/>
                  </a:lnTo>
                  <a:lnTo>
                    <a:pt x="24" y="59"/>
                  </a:lnTo>
                  <a:lnTo>
                    <a:pt x="30" y="60"/>
                  </a:lnTo>
                  <a:lnTo>
                    <a:pt x="37" y="59"/>
                  </a:lnTo>
                  <a:lnTo>
                    <a:pt x="42" y="58"/>
                  </a:lnTo>
                  <a:lnTo>
                    <a:pt x="48" y="54"/>
                  </a:lnTo>
                  <a:lnTo>
                    <a:pt x="51" y="51"/>
                  </a:lnTo>
                  <a:lnTo>
                    <a:pt x="56" y="47"/>
                  </a:lnTo>
                  <a:lnTo>
                    <a:pt x="58" y="41"/>
                  </a:lnTo>
                  <a:lnTo>
                    <a:pt x="60" y="35"/>
                  </a:lnTo>
                  <a:lnTo>
                    <a:pt x="61" y="29"/>
                  </a:lnTo>
                  <a:lnTo>
                    <a:pt x="61" y="2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05" name="Google Shape;505;p42"/>
            <p:cNvSpPr/>
            <p:nvPr/>
          </p:nvSpPr>
          <p:spPr>
            <a:xfrm>
              <a:off x="1557301" y="779462"/>
              <a:ext cx="188913" cy="147638"/>
            </a:xfrm>
            <a:custGeom>
              <a:avLst/>
              <a:gdLst/>
              <a:ahLst/>
              <a:cxnLst/>
              <a:rect l="l" t="t" r="r" b="b"/>
              <a:pathLst>
                <a:path w="476" h="371" extrusionOk="0">
                  <a:moveTo>
                    <a:pt x="343" y="208"/>
                  </a:moveTo>
                  <a:lnTo>
                    <a:pt x="337" y="208"/>
                  </a:lnTo>
                  <a:lnTo>
                    <a:pt x="331" y="205"/>
                  </a:lnTo>
                  <a:lnTo>
                    <a:pt x="326" y="203"/>
                  </a:lnTo>
                  <a:lnTo>
                    <a:pt x="321" y="200"/>
                  </a:lnTo>
                  <a:lnTo>
                    <a:pt x="318" y="195"/>
                  </a:lnTo>
                  <a:lnTo>
                    <a:pt x="314" y="190"/>
                  </a:lnTo>
                  <a:lnTo>
                    <a:pt x="313" y="184"/>
                  </a:lnTo>
                  <a:lnTo>
                    <a:pt x="312" y="178"/>
                  </a:lnTo>
                  <a:lnTo>
                    <a:pt x="313" y="172"/>
                  </a:lnTo>
                  <a:lnTo>
                    <a:pt x="314" y="166"/>
                  </a:lnTo>
                  <a:lnTo>
                    <a:pt x="318" y="161"/>
                  </a:lnTo>
                  <a:lnTo>
                    <a:pt x="321" y="157"/>
                  </a:lnTo>
                  <a:lnTo>
                    <a:pt x="326" y="153"/>
                  </a:lnTo>
                  <a:lnTo>
                    <a:pt x="331" y="150"/>
                  </a:lnTo>
                  <a:lnTo>
                    <a:pt x="337" y="148"/>
                  </a:lnTo>
                  <a:lnTo>
                    <a:pt x="343" y="147"/>
                  </a:lnTo>
                  <a:lnTo>
                    <a:pt x="349" y="148"/>
                  </a:lnTo>
                  <a:lnTo>
                    <a:pt x="355" y="150"/>
                  </a:lnTo>
                  <a:lnTo>
                    <a:pt x="359" y="153"/>
                  </a:lnTo>
                  <a:lnTo>
                    <a:pt x="364" y="157"/>
                  </a:lnTo>
                  <a:lnTo>
                    <a:pt x="368" y="161"/>
                  </a:lnTo>
                  <a:lnTo>
                    <a:pt x="370" y="166"/>
                  </a:lnTo>
                  <a:lnTo>
                    <a:pt x="373" y="172"/>
                  </a:lnTo>
                  <a:lnTo>
                    <a:pt x="373" y="178"/>
                  </a:lnTo>
                  <a:lnTo>
                    <a:pt x="373" y="184"/>
                  </a:lnTo>
                  <a:lnTo>
                    <a:pt x="370" y="190"/>
                  </a:lnTo>
                  <a:lnTo>
                    <a:pt x="368" y="195"/>
                  </a:lnTo>
                  <a:lnTo>
                    <a:pt x="364" y="200"/>
                  </a:lnTo>
                  <a:lnTo>
                    <a:pt x="359" y="203"/>
                  </a:lnTo>
                  <a:lnTo>
                    <a:pt x="355" y="205"/>
                  </a:lnTo>
                  <a:lnTo>
                    <a:pt x="349" y="208"/>
                  </a:lnTo>
                  <a:lnTo>
                    <a:pt x="343" y="208"/>
                  </a:lnTo>
                  <a:close/>
                  <a:moveTo>
                    <a:pt x="252" y="208"/>
                  </a:moveTo>
                  <a:lnTo>
                    <a:pt x="246" y="208"/>
                  </a:lnTo>
                  <a:lnTo>
                    <a:pt x="241" y="205"/>
                  </a:lnTo>
                  <a:lnTo>
                    <a:pt x="235" y="203"/>
                  </a:lnTo>
                  <a:lnTo>
                    <a:pt x="231" y="200"/>
                  </a:lnTo>
                  <a:lnTo>
                    <a:pt x="227" y="195"/>
                  </a:lnTo>
                  <a:lnTo>
                    <a:pt x="224" y="190"/>
                  </a:lnTo>
                  <a:lnTo>
                    <a:pt x="223" y="184"/>
                  </a:lnTo>
                  <a:lnTo>
                    <a:pt x="222" y="178"/>
                  </a:lnTo>
                  <a:lnTo>
                    <a:pt x="223" y="172"/>
                  </a:lnTo>
                  <a:lnTo>
                    <a:pt x="224" y="166"/>
                  </a:lnTo>
                  <a:lnTo>
                    <a:pt x="227" y="161"/>
                  </a:lnTo>
                  <a:lnTo>
                    <a:pt x="231" y="157"/>
                  </a:lnTo>
                  <a:lnTo>
                    <a:pt x="235" y="153"/>
                  </a:lnTo>
                  <a:lnTo>
                    <a:pt x="241" y="150"/>
                  </a:lnTo>
                  <a:lnTo>
                    <a:pt x="246" y="148"/>
                  </a:lnTo>
                  <a:lnTo>
                    <a:pt x="252" y="147"/>
                  </a:lnTo>
                  <a:lnTo>
                    <a:pt x="258" y="148"/>
                  </a:lnTo>
                  <a:lnTo>
                    <a:pt x="264" y="150"/>
                  </a:lnTo>
                  <a:lnTo>
                    <a:pt x="269" y="153"/>
                  </a:lnTo>
                  <a:lnTo>
                    <a:pt x="274" y="157"/>
                  </a:lnTo>
                  <a:lnTo>
                    <a:pt x="277" y="161"/>
                  </a:lnTo>
                  <a:lnTo>
                    <a:pt x="280" y="166"/>
                  </a:lnTo>
                  <a:lnTo>
                    <a:pt x="282" y="172"/>
                  </a:lnTo>
                  <a:lnTo>
                    <a:pt x="282" y="178"/>
                  </a:lnTo>
                  <a:lnTo>
                    <a:pt x="282" y="184"/>
                  </a:lnTo>
                  <a:lnTo>
                    <a:pt x="280" y="190"/>
                  </a:lnTo>
                  <a:lnTo>
                    <a:pt x="277" y="195"/>
                  </a:lnTo>
                  <a:lnTo>
                    <a:pt x="274" y="200"/>
                  </a:lnTo>
                  <a:lnTo>
                    <a:pt x="269" y="203"/>
                  </a:lnTo>
                  <a:lnTo>
                    <a:pt x="264" y="205"/>
                  </a:lnTo>
                  <a:lnTo>
                    <a:pt x="258" y="208"/>
                  </a:lnTo>
                  <a:lnTo>
                    <a:pt x="252" y="208"/>
                  </a:lnTo>
                  <a:close/>
                  <a:moveTo>
                    <a:pt x="161" y="208"/>
                  </a:moveTo>
                  <a:lnTo>
                    <a:pt x="155" y="208"/>
                  </a:lnTo>
                  <a:lnTo>
                    <a:pt x="150" y="205"/>
                  </a:lnTo>
                  <a:lnTo>
                    <a:pt x="144" y="203"/>
                  </a:lnTo>
                  <a:lnTo>
                    <a:pt x="141" y="200"/>
                  </a:lnTo>
                  <a:lnTo>
                    <a:pt x="136" y="195"/>
                  </a:lnTo>
                  <a:lnTo>
                    <a:pt x="133" y="190"/>
                  </a:lnTo>
                  <a:lnTo>
                    <a:pt x="132" y="184"/>
                  </a:lnTo>
                  <a:lnTo>
                    <a:pt x="131" y="178"/>
                  </a:lnTo>
                  <a:lnTo>
                    <a:pt x="132" y="172"/>
                  </a:lnTo>
                  <a:lnTo>
                    <a:pt x="133" y="166"/>
                  </a:lnTo>
                  <a:lnTo>
                    <a:pt x="136" y="161"/>
                  </a:lnTo>
                  <a:lnTo>
                    <a:pt x="141" y="157"/>
                  </a:lnTo>
                  <a:lnTo>
                    <a:pt x="144" y="153"/>
                  </a:lnTo>
                  <a:lnTo>
                    <a:pt x="150" y="150"/>
                  </a:lnTo>
                  <a:lnTo>
                    <a:pt x="155" y="148"/>
                  </a:lnTo>
                  <a:lnTo>
                    <a:pt x="161" y="147"/>
                  </a:lnTo>
                  <a:lnTo>
                    <a:pt x="168" y="148"/>
                  </a:lnTo>
                  <a:lnTo>
                    <a:pt x="173" y="150"/>
                  </a:lnTo>
                  <a:lnTo>
                    <a:pt x="179" y="153"/>
                  </a:lnTo>
                  <a:lnTo>
                    <a:pt x="182" y="157"/>
                  </a:lnTo>
                  <a:lnTo>
                    <a:pt x="187" y="161"/>
                  </a:lnTo>
                  <a:lnTo>
                    <a:pt x="189" y="166"/>
                  </a:lnTo>
                  <a:lnTo>
                    <a:pt x="191" y="172"/>
                  </a:lnTo>
                  <a:lnTo>
                    <a:pt x="192" y="178"/>
                  </a:lnTo>
                  <a:lnTo>
                    <a:pt x="191" y="184"/>
                  </a:lnTo>
                  <a:lnTo>
                    <a:pt x="189" y="190"/>
                  </a:lnTo>
                  <a:lnTo>
                    <a:pt x="187" y="195"/>
                  </a:lnTo>
                  <a:lnTo>
                    <a:pt x="182" y="200"/>
                  </a:lnTo>
                  <a:lnTo>
                    <a:pt x="179" y="203"/>
                  </a:lnTo>
                  <a:lnTo>
                    <a:pt x="173" y="205"/>
                  </a:lnTo>
                  <a:lnTo>
                    <a:pt x="168" y="208"/>
                  </a:lnTo>
                  <a:lnTo>
                    <a:pt x="161" y="208"/>
                  </a:lnTo>
                  <a:close/>
                  <a:moveTo>
                    <a:pt x="310" y="0"/>
                  </a:moveTo>
                  <a:lnTo>
                    <a:pt x="294" y="1"/>
                  </a:lnTo>
                  <a:lnTo>
                    <a:pt x="280" y="2"/>
                  </a:lnTo>
                  <a:lnTo>
                    <a:pt x="267" y="6"/>
                  </a:lnTo>
                  <a:lnTo>
                    <a:pt x="254" y="10"/>
                  </a:lnTo>
                  <a:lnTo>
                    <a:pt x="241" y="16"/>
                  </a:lnTo>
                  <a:lnTo>
                    <a:pt x="227" y="23"/>
                  </a:lnTo>
                  <a:lnTo>
                    <a:pt x="216" y="32"/>
                  </a:lnTo>
                  <a:lnTo>
                    <a:pt x="205" y="42"/>
                  </a:lnTo>
                  <a:lnTo>
                    <a:pt x="188" y="37"/>
                  </a:lnTo>
                  <a:lnTo>
                    <a:pt x="172" y="32"/>
                  </a:lnTo>
                  <a:lnTo>
                    <a:pt x="156" y="28"/>
                  </a:lnTo>
                  <a:lnTo>
                    <a:pt x="139" y="28"/>
                  </a:lnTo>
                  <a:lnTo>
                    <a:pt x="130" y="28"/>
                  </a:lnTo>
                  <a:lnTo>
                    <a:pt x="119" y="29"/>
                  </a:lnTo>
                  <a:lnTo>
                    <a:pt x="108" y="32"/>
                  </a:lnTo>
                  <a:lnTo>
                    <a:pt x="99" y="35"/>
                  </a:lnTo>
                  <a:lnTo>
                    <a:pt x="89" y="39"/>
                  </a:lnTo>
                  <a:lnTo>
                    <a:pt x="80" y="44"/>
                  </a:lnTo>
                  <a:lnTo>
                    <a:pt x="70" y="48"/>
                  </a:lnTo>
                  <a:lnTo>
                    <a:pt x="62" y="54"/>
                  </a:lnTo>
                  <a:lnTo>
                    <a:pt x="54" y="62"/>
                  </a:lnTo>
                  <a:lnTo>
                    <a:pt x="45" y="69"/>
                  </a:lnTo>
                  <a:lnTo>
                    <a:pt x="38" y="77"/>
                  </a:lnTo>
                  <a:lnTo>
                    <a:pt x="32" y="87"/>
                  </a:lnTo>
                  <a:lnTo>
                    <a:pt x="25" y="95"/>
                  </a:lnTo>
                  <a:lnTo>
                    <a:pt x="20" y="106"/>
                  </a:lnTo>
                  <a:lnTo>
                    <a:pt x="15" y="116"/>
                  </a:lnTo>
                  <a:lnTo>
                    <a:pt x="11" y="127"/>
                  </a:lnTo>
                  <a:lnTo>
                    <a:pt x="5" y="142"/>
                  </a:lnTo>
                  <a:lnTo>
                    <a:pt x="3" y="158"/>
                  </a:lnTo>
                  <a:lnTo>
                    <a:pt x="0" y="172"/>
                  </a:lnTo>
                  <a:lnTo>
                    <a:pt x="0" y="188"/>
                  </a:lnTo>
                  <a:lnTo>
                    <a:pt x="4" y="188"/>
                  </a:lnTo>
                  <a:lnTo>
                    <a:pt x="7" y="188"/>
                  </a:lnTo>
                  <a:lnTo>
                    <a:pt x="19" y="188"/>
                  </a:lnTo>
                  <a:lnTo>
                    <a:pt x="31" y="189"/>
                  </a:lnTo>
                  <a:lnTo>
                    <a:pt x="42" y="190"/>
                  </a:lnTo>
                  <a:lnTo>
                    <a:pt x="53" y="192"/>
                  </a:lnTo>
                  <a:lnTo>
                    <a:pt x="62" y="195"/>
                  </a:lnTo>
                  <a:lnTo>
                    <a:pt x="73" y="198"/>
                  </a:lnTo>
                  <a:lnTo>
                    <a:pt x="81" y="202"/>
                  </a:lnTo>
                  <a:lnTo>
                    <a:pt x="89" y="207"/>
                  </a:lnTo>
                  <a:lnTo>
                    <a:pt x="98" y="211"/>
                  </a:lnTo>
                  <a:lnTo>
                    <a:pt x="105" y="217"/>
                  </a:lnTo>
                  <a:lnTo>
                    <a:pt x="111" y="223"/>
                  </a:lnTo>
                  <a:lnTo>
                    <a:pt x="117" y="229"/>
                  </a:lnTo>
                  <a:lnTo>
                    <a:pt x="122" y="236"/>
                  </a:lnTo>
                  <a:lnTo>
                    <a:pt x="126" y="244"/>
                  </a:lnTo>
                  <a:lnTo>
                    <a:pt x="130" y="252"/>
                  </a:lnTo>
                  <a:lnTo>
                    <a:pt x="132" y="260"/>
                  </a:lnTo>
                  <a:lnTo>
                    <a:pt x="135" y="274"/>
                  </a:lnTo>
                  <a:lnTo>
                    <a:pt x="135" y="289"/>
                  </a:lnTo>
                  <a:lnTo>
                    <a:pt x="133" y="304"/>
                  </a:lnTo>
                  <a:lnTo>
                    <a:pt x="130" y="320"/>
                  </a:lnTo>
                  <a:lnTo>
                    <a:pt x="144" y="323"/>
                  </a:lnTo>
                  <a:lnTo>
                    <a:pt x="154" y="324"/>
                  </a:lnTo>
                  <a:lnTo>
                    <a:pt x="161" y="335"/>
                  </a:lnTo>
                  <a:lnTo>
                    <a:pt x="169" y="343"/>
                  </a:lnTo>
                  <a:lnTo>
                    <a:pt x="179" y="352"/>
                  </a:lnTo>
                  <a:lnTo>
                    <a:pt x="188" y="359"/>
                  </a:lnTo>
                  <a:lnTo>
                    <a:pt x="200" y="364"/>
                  </a:lnTo>
                  <a:lnTo>
                    <a:pt x="212" y="367"/>
                  </a:lnTo>
                  <a:lnTo>
                    <a:pt x="224" y="370"/>
                  </a:lnTo>
                  <a:lnTo>
                    <a:pt x="237" y="371"/>
                  </a:lnTo>
                  <a:lnTo>
                    <a:pt x="248" y="370"/>
                  </a:lnTo>
                  <a:lnTo>
                    <a:pt x="260" y="368"/>
                  </a:lnTo>
                  <a:lnTo>
                    <a:pt x="270" y="364"/>
                  </a:lnTo>
                  <a:lnTo>
                    <a:pt x="281" y="359"/>
                  </a:lnTo>
                  <a:lnTo>
                    <a:pt x="292" y="353"/>
                  </a:lnTo>
                  <a:lnTo>
                    <a:pt x="301" y="345"/>
                  </a:lnTo>
                  <a:lnTo>
                    <a:pt x="311" y="336"/>
                  </a:lnTo>
                  <a:lnTo>
                    <a:pt x="319" y="326"/>
                  </a:lnTo>
                  <a:lnTo>
                    <a:pt x="337" y="324"/>
                  </a:lnTo>
                  <a:lnTo>
                    <a:pt x="354" y="322"/>
                  </a:lnTo>
                  <a:lnTo>
                    <a:pt x="369" y="317"/>
                  </a:lnTo>
                  <a:lnTo>
                    <a:pt x="384" y="313"/>
                  </a:lnTo>
                  <a:lnTo>
                    <a:pt x="399" y="305"/>
                  </a:lnTo>
                  <a:lnTo>
                    <a:pt x="412" y="297"/>
                  </a:lnTo>
                  <a:lnTo>
                    <a:pt x="424" y="288"/>
                  </a:lnTo>
                  <a:lnTo>
                    <a:pt x="436" y="277"/>
                  </a:lnTo>
                  <a:lnTo>
                    <a:pt x="445" y="266"/>
                  </a:lnTo>
                  <a:lnTo>
                    <a:pt x="452" y="254"/>
                  </a:lnTo>
                  <a:lnTo>
                    <a:pt x="459" y="241"/>
                  </a:lnTo>
                  <a:lnTo>
                    <a:pt x="465" y="228"/>
                  </a:lnTo>
                  <a:lnTo>
                    <a:pt x="470" y="214"/>
                  </a:lnTo>
                  <a:lnTo>
                    <a:pt x="472" y="200"/>
                  </a:lnTo>
                  <a:lnTo>
                    <a:pt x="475" y="184"/>
                  </a:lnTo>
                  <a:lnTo>
                    <a:pt x="476" y="169"/>
                  </a:lnTo>
                  <a:lnTo>
                    <a:pt x="475" y="153"/>
                  </a:lnTo>
                  <a:lnTo>
                    <a:pt x="472" y="138"/>
                  </a:lnTo>
                  <a:lnTo>
                    <a:pt x="470" y="122"/>
                  </a:lnTo>
                  <a:lnTo>
                    <a:pt x="465" y="108"/>
                  </a:lnTo>
                  <a:lnTo>
                    <a:pt x="458" y="94"/>
                  </a:lnTo>
                  <a:lnTo>
                    <a:pt x="451" y="79"/>
                  </a:lnTo>
                  <a:lnTo>
                    <a:pt x="443" y="66"/>
                  </a:lnTo>
                  <a:lnTo>
                    <a:pt x="433" y="53"/>
                  </a:lnTo>
                  <a:lnTo>
                    <a:pt x="421" y="42"/>
                  </a:lnTo>
                  <a:lnTo>
                    <a:pt x="409" y="32"/>
                  </a:lnTo>
                  <a:lnTo>
                    <a:pt x="396" y="22"/>
                  </a:lnTo>
                  <a:lnTo>
                    <a:pt x="381" y="15"/>
                  </a:lnTo>
                  <a:lnTo>
                    <a:pt x="364" y="8"/>
                  </a:lnTo>
                  <a:lnTo>
                    <a:pt x="348" y="3"/>
                  </a:lnTo>
                  <a:lnTo>
                    <a:pt x="329" y="1"/>
                  </a:lnTo>
                  <a:lnTo>
                    <a:pt x="310"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06" name="Google Shape;506;p42"/>
            <p:cNvSpPr/>
            <p:nvPr/>
          </p:nvSpPr>
          <p:spPr>
            <a:xfrm>
              <a:off x="1460463"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7"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1" y="191"/>
                  </a:lnTo>
                  <a:lnTo>
                    <a:pt x="351" y="190"/>
                  </a:lnTo>
                  <a:lnTo>
                    <a:pt x="351" y="190"/>
                  </a:lnTo>
                  <a:lnTo>
                    <a:pt x="352" y="187"/>
                  </a:lnTo>
                  <a:lnTo>
                    <a:pt x="354" y="185"/>
                  </a:lnTo>
                  <a:lnTo>
                    <a:pt x="354" y="185"/>
                  </a:lnTo>
                  <a:lnTo>
                    <a:pt x="354" y="185"/>
                  </a:lnTo>
                  <a:lnTo>
                    <a:pt x="355" y="182"/>
                  </a:lnTo>
                  <a:lnTo>
                    <a:pt x="355" y="180"/>
                  </a:lnTo>
                  <a:lnTo>
                    <a:pt x="356" y="179"/>
                  </a:lnTo>
                  <a:lnTo>
                    <a:pt x="356" y="179"/>
                  </a:lnTo>
                  <a:lnTo>
                    <a:pt x="356" y="176"/>
                  </a:lnTo>
                  <a:lnTo>
                    <a:pt x="357" y="174"/>
                  </a:lnTo>
                  <a:lnTo>
                    <a:pt x="357" y="173"/>
                  </a:lnTo>
                  <a:lnTo>
                    <a:pt x="357" y="173"/>
                  </a:lnTo>
                  <a:lnTo>
                    <a:pt x="357" y="169"/>
                  </a:lnTo>
                  <a:lnTo>
                    <a:pt x="358" y="167"/>
                  </a:lnTo>
                  <a:lnTo>
                    <a:pt x="358" y="167"/>
                  </a:lnTo>
                  <a:lnTo>
                    <a:pt x="358" y="166"/>
                  </a:lnTo>
                  <a:lnTo>
                    <a:pt x="358" y="163"/>
                  </a:lnTo>
                  <a:lnTo>
                    <a:pt x="358" y="160"/>
                  </a:lnTo>
                  <a:lnTo>
                    <a:pt x="358" y="155"/>
                  </a:lnTo>
                  <a:lnTo>
                    <a:pt x="357" y="149"/>
                  </a:lnTo>
                  <a:lnTo>
                    <a:pt x="357" y="149"/>
                  </a:lnTo>
                  <a:lnTo>
                    <a:pt x="357" y="148"/>
                  </a:lnTo>
                  <a:lnTo>
                    <a:pt x="356" y="143"/>
                  </a:lnTo>
                  <a:lnTo>
                    <a:pt x="355" y="140"/>
                  </a:lnTo>
                  <a:lnTo>
                    <a:pt x="355" y="138"/>
                  </a:lnTo>
                  <a:lnTo>
                    <a:pt x="354" y="138"/>
                  </a:lnTo>
                  <a:lnTo>
                    <a:pt x="352" y="135"/>
                  </a:lnTo>
                  <a:lnTo>
                    <a:pt x="350" y="131"/>
                  </a:lnTo>
                  <a:lnTo>
                    <a:pt x="350" y="131"/>
                  </a:lnTo>
                  <a:lnTo>
                    <a:pt x="349" y="131"/>
                  </a:lnTo>
                  <a:lnTo>
                    <a:pt x="347" y="128"/>
                  </a:lnTo>
                  <a:lnTo>
                    <a:pt x="343" y="125"/>
                  </a:lnTo>
                  <a:lnTo>
                    <a:pt x="344" y="122"/>
                  </a:lnTo>
                  <a:lnTo>
                    <a:pt x="347" y="117"/>
                  </a:lnTo>
                  <a:lnTo>
                    <a:pt x="349" y="109"/>
                  </a:lnTo>
                  <a:lnTo>
                    <a:pt x="351" y="100"/>
                  </a:lnTo>
                  <a:lnTo>
                    <a:pt x="351" y="100"/>
                  </a:lnTo>
                  <a:lnTo>
                    <a:pt x="351" y="100"/>
                  </a:lnTo>
                  <a:lnTo>
                    <a:pt x="351" y="100"/>
                  </a:lnTo>
                  <a:lnTo>
                    <a:pt x="354" y="88"/>
                  </a:lnTo>
                  <a:lnTo>
                    <a:pt x="355" y="77"/>
                  </a:lnTo>
                  <a:lnTo>
                    <a:pt x="355" y="66"/>
                  </a:lnTo>
                  <a:lnTo>
                    <a:pt x="352" y="54"/>
                  </a:lnTo>
                  <a:lnTo>
                    <a:pt x="350" y="48"/>
                  </a:lnTo>
                  <a:lnTo>
                    <a:pt x="348" y="43"/>
                  </a:lnTo>
                  <a:lnTo>
                    <a:pt x="344" y="37"/>
                  </a:lnTo>
                  <a:lnTo>
                    <a:pt x="341" y="33"/>
                  </a:lnTo>
                  <a:lnTo>
                    <a:pt x="336" y="28"/>
                  </a:lnTo>
                  <a:lnTo>
                    <a:pt x="331" y="23"/>
                  </a:lnTo>
                  <a:lnTo>
                    <a:pt x="325" y="18"/>
                  </a:lnTo>
                  <a:lnTo>
                    <a:pt x="319" y="15"/>
                  </a:lnTo>
                  <a:lnTo>
                    <a:pt x="305" y="9"/>
                  </a:lnTo>
                  <a:lnTo>
                    <a:pt x="288" y="4"/>
                  </a:lnTo>
                  <a:lnTo>
                    <a:pt x="270" y="2"/>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4" y="8"/>
                  </a:lnTo>
                  <a:lnTo>
                    <a:pt x="199" y="9"/>
                  </a:lnTo>
                  <a:lnTo>
                    <a:pt x="195" y="10"/>
                  </a:lnTo>
                  <a:lnTo>
                    <a:pt x="194" y="10"/>
                  </a:lnTo>
                  <a:lnTo>
                    <a:pt x="192" y="11"/>
                  </a:lnTo>
                  <a:lnTo>
                    <a:pt x="181" y="16"/>
                  </a:lnTo>
                  <a:lnTo>
                    <a:pt x="172" y="23"/>
                  </a:lnTo>
                  <a:lnTo>
                    <a:pt x="163" y="30"/>
                  </a:lnTo>
                  <a:lnTo>
                    <a:pt x="157" y="38"/>
                  </a:lnTo>
                  <a:lnTo>
                    <a:pt x="157" y="38"/>
                  </a:lnTo>
                  <a:lnTo>
                    <a:pt x="157"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9" y="66"/>
                  </a:lnTo>
                  <a:lnTo>
                    <a:pt x="118" y="68"/>
                  </a:lnTo>
                  <a:lnTo>
                    <a:pt x="118" y="71"/>
                  </a:lnTo>
                  <a:lnTo>
                    <a:pt x="118" y="73"/>
                  </a:lnTo>
                  <a:lnTo>
                    <a:pt x="118" y="75"/>
                  </a:lnTo>
                  <a:lnTo>
                    <a:pt x="118" y="77"/>
                  </a:lnTo>
                  <a:lnTo>
                    <a:pt x="118" y="79"/>
                  </a:lnTo>
                  <a:lnTo>
                    <a:pt x="118" y="81"/>
                  </a:lnTo>
                  <a:lnTo>
                    <a:pt x="118" y="84"/>
                  </a:lnTo>
                  <a:lnTo>
                    <a:pt x="119" y="85"/>
                  </a:lnTo>
                  <a:lnTo>
                    <a:pt x="119" y="87"/>
                  </a:lnTo>
                  <a:lnTo>
                    <a:pt x="121" y="90"/>
                  </a:lnTo>
                  <a:lnTo>
                    <a:pt x="121" y="92"/>
                  </a:lnTo>
                  <a:lnTo>
                    <a:pt x="121" y="94"/>
                  </a:lnTo>
                  <a:lnTo>
                    <a:pt x="122" y="96"/>
                  </a:lnTo>
                  <a:lnTo>
                    <a:pt x="123" y="98"/>
                  </a:lnTo>
                  <a:lnTo>
                    <a:pt x="123" y="100"/>
                  </a:lnTo>
                  <a:lnTo>
                    <a:pt x="124" y="103"/>
                  </a:lnTo>
                  <a:lnTo>
                    <a:pt x="125" y="106"/>
                  </a:lnTo>
                  <a:lnTo>
                    <a:pt x="125" y="107"/>
                  </a:lnTo>
                  <a:lnTo>
                    <a:pt x="126" y="109"/>
                  </a:lnTo>
                  <a:lnTo>
                    <a:pt x="130" y="117"/>
                  </a:lnTo>
                  <a:lnTo>
                    <a:pt x="132" y="125"/>
                  </a:lnTo>
                  <a:lnTo>
                    <a:pt x="132" y="125"/>
                  </a:lnTo>
                  <a:lnTo>
                    <a:pt x="134" y="125"/>
                  </a:lnTo>
                  <a:lnTo>
                    <a:pt x="126" y="130"/>
                  </a:lnTo>
                  <a:lnTo>
                    <a:pt x="122" y="136"/>
                  </a:lnTo>
                  <a:lnTo>
                    <a:pt x="118" y="142"/>
                  </a:lnTo>
                  <a:lnTo>
                    <a:pt x="116" y="148"/>
                  </a:lnTo>
                  <a:lnTo>
                    <a:pt x="115" y="155"/>
                  </a:lnTo>
                  <a:lnTo>
                    <a:pt x="115" y="163"/>
                  </a:lnTo>
                  <a:lnTo>
                    <a:pt x="115" y="168"/>
                  </a:lnTo>
                  <a:lnTo>
                    <a:pt x="116" y="174"/>
                  </a:lnTo>
                  <a:lnTo>
                    <a:pt x="116" y="175"/>
                  </a:lnTo>
                  <a:lnTo>
                    <a:pt x="116" y="175"/>
                  </a:lnTo>
                  <a:lnTo>
                    <a:pt x="117" y="180"/>
                  </a:lnTo>
                  <a:lnTo>
                    <a:pt x="118" y="185"/>
                  </a:lnTo>
                  <a:lnTo>
                    <a:pt x="119" y="186"/>
                  </a:lnTo>
                  <a:lnTo>
                    <a:pt x="119" y="187"/>
                  </a:lnTo>
                  <a:lnTo>
                    <a:pt x="122" y="190"/>
                  </a:lnTo>
                  <a:lnTo>
                    <a:pt x="124" y="193"/>
                  </a:lnTo>
                  <a:lnTo>
                    <a:pt x="125" y="194"/>
                  </a:lnTo>
                  <a:lnTo>
                    <a:pt x="126"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3"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9" y="506"/>
                  </a:lnTo>
                  <a:lnTo>
                    <a:pt x="13" y="507"/>
                  </a:lnTo>
                  <a:lnTo>
                    <a:pt x="468" y="507"/>
                  </a:lnTo>
                  <a:lnTo>
                    <a:pt x="473" y="506"/>
                  </a:lnTo>
                  <a:lnTo>
                    <a:pt x="476" y="504"/>
                  </a:lnTo>
                  <a:lnTo>
                    <a:pt x="479" y="500"/>
                  </a:lnTo>
                  <a:lnTo>
                    <a:pt x="480" y="495"/>
                  </a:lnTo>
                  <a:lnTo>
                    <a:pt x="480" y="424"/>
                  </a:lnTo>
                  <a:lnTo>
                    <a:pt x="480" y="420"/>
                  </a:lnTo>
                  <a:lnTo>
                    <a:pt x="479" y="417"/>
                  </a:lnTo>
                  <a:lnTo>
                    <a:pt x="475" y="413"/>
                  </a:lnTo>
                  <a:lnTo>
                    <a:pt x="471" y="408"/>
                  </a:lnTo>
                  <a:lnTo>
                    <a:pt x="462" y="399"/>
                  </a:lnTo>
                  <a:lnTo>
                    <a:pt x="446" y="388"/>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507" name="Google Shape;507;p42"/>
          <p:cNvGrpSpPr/>
          <p:nvPr/>
        </p:nvGrpSpPr>
        <p:grpSpPr>
          <a:xfrm>
            <a:off x="6879674" y="3896724"/>
            <a:ext cx="275743" cy="283666"/>
            <a:chOff x="7048500" y="1387475"/>
            <a:chExt cx="276226" cy="284163"/>
          </a:xfrm>
        </p:grpSpPr>
        <p:sp>
          <p:nvSpPr>
            <p:cNvPr id="508" name="Google Shape;508;p42"/>
            <p:cNvSpPr/>
            <p:nvPr/>
          </p:nvSpPr>
          <p:spPr>
            <a:xfrm>
              <a:off x="7161213" y="1387475"/>
              <a:ext cx="163513" cy="160338"/>
            </a:xfrm>
            <a:custGeom>
              <a:avLst/>
              <a:gdLst/>
              <a:ahLst/>
              <a:cxnLst/>
              <a:rect l="l" t="t" r="r" b="b"/>
              <a:pathLst>
                <a:path w="512" h="506" extrusionOk="0">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09" name="Google Shape;509;p42"/>
            <p:cNvSpPr/>
            <p:nvPr/>
          </p:nvSpPr>
          <p:spPr>
            <a:xfrm>
              <a:off x="7048500" y="1509713"/>
              <a:ext cx="161925" cy="161925"/>
            </a:xfrm>
            <a:custGeom>
              <a:avLst/>
              <a:gdLst/>
              <a:ahLst/>
              <a:cxnLst/>
              <a:rect l="l" t="t" r="r" b="b"/>
              <a:pathLst>
                <a:path w="511" h="509" extrusionOk="0">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510" name="Google Shape;510;p42"/>
          <p:cNvGrpSpPr/>
          <p:nvPr/>
        </p:nvGrpSpPr>
        <p:grpSpPr>
          <a:xfrm>
            <a:off x="1983831" y="3955357"/>
            <a:ext cx="285251" cy="166397"/>
            <a:chOff x="8161338" y="2565400"/>
            <a:chExt cx="285750" cy="166688"/>
          </a:xfrm>
        </p:grpSpPr>
        <p:sp>
          <p:nvSpPr>
            <p:cNvPr id="511" name="Google Shape;511;p42"/>
            <p:cNvSpPr/>
            <p:nvPr/>
          </p:nvSpPr>
          <p:spPr>
            <a:xfrm>
              <a:off x="8261350" y="2603500"/>
              <a:ext cx="85725" cy="85725"/>
            </a:xfrm>
            <a:custGeom>
              <a:avLst/>
              <a:gdLst/>
              <a:ahLst/>
              <a:cxnLst/>
              <a:rect l="l" t="t" r="r" b="b"/>
              <a:pathLst>
                <a:path w="270" h="270" extrusionOk="0">
                  <a:moveTo>
                    <a:pt x="135" y="225"/>
                  </a:moveTo>
                  <a:lnTo>
                    <a:pt x="127" y="225"/>
                  </a:lnTo>
                  <a:lnTo>
                    <a:pt x="117" y="224"/>
                  </a:lnTo>
                  <a:lnTo>
                    <a:pt x="108" y="221"/>
                  </a:lnTo>
                  <a:lnTo>
                    <a:pt x="100" y="218"/>
                  </a:lnTo>
                  <a:lnTo>
                    <a:pt x="92" y="214"/>
                  </a:lnTo>
                  <a:lnTo>
                    <a:pt x="85" y="210"/>
                  </a:lnTo>
                  <a:lnTo>
                    <a:pt x="78" y="204"/>
                  </a:lnTo>
                  <a:lnTo>
                    <a:pt x="72" y="199"/>
                  </a:lnTo>
                  <a:lnTo>
                    <a:pt x="65" y="193"/>
                  </a:lnTo>
                  <a:lnTo>
                    <a:pt x="60" y="185"/>
                  </a:lnTo>
                  <a:lnTo>
                    <a:pt x="56" y="178"/>
                  </a:lnTo>
                  <a:lnTo>
                    <a:pt x="53" y="170"/>
                  </a:lnTo>
                  <a:lnTo>
                    <a:pt x="49" y="162"/>
                  </a:lnTo>
                  <a:lnTo>
                    <a:pt x="47" y="153"/>
                  </a:lnTo>
                  <a:lnTo>
                    <a:pt x="45" y="144"/>
                  </a:lnTo>
                  <a:lnTo>
                    <a:pt x="45" y="135"/>
                  </a:lnTo>
                  <a:lnTo>
                    <a:pt x="45" y="132"/>
                  </a:lnTo>
                  <a:lnTo>
                    <a:pt x="46" y="129"/>
                  </a:lnTo>
                  <a:lnTo>
                    <a:pt x="47" y="126"/>
                  </a:lnTo>
                  <a:lnTo>
                    <a:pt x="49" y="124"/>
                  </a:lnTo>
                  <a:lnTo>
                    <a:pt x="52" y="123"/>
                  </a:lnTo>
                  <a:lnTo>
                    <a:pt x="55" y="121"/>
                  </a:lnTo>
                  <a:lnTo>
                    <a:pt x="57" y="120"/>
                  </a:lnTo>
                  <a:lnTo>
                    <a:pt x="60" y="120"/>
                  </a:lnTo>
                  <a:lnTo>
                    <a:pt x="63" y="120"/>
                  </a:lnTo>
                  <a:lnTo>
                    <a:pt x="67" y="121"/>
                  </a:lnTo>
                  <a:lnTo>
                    <a:pt x="69" y="123"/>
                  </a:lnTo>
                  <a:lnTo>
                    <a:pt x="71" y="124"/>
                  </a:lnTo>
                  <a:lnTo>
                    <a:pt x="73" y="126"/>
                  </a:lnTo>
                  <a:lnTo>
                    <a:pt x="74" y="129"/>
                  </a:lnTo>
                  <a:lnTo>
                    <a:pt x="75" y="132"/>
                  </a:lnTo>
                  <a:lnTo>
                    <a:pt x="75" y="135"/>
                  </a:lnTo>
                  <a:lnTo>
                    <a:pt x="75" y="141"/>
                  </a:lnTo>
                  <a:lnTo>
                    <a:pt x="76" y="147"/>
                  </a:lnTo>
                  <a:lnTo>
                    <a:pt x="78" y="153"/>
                  </a:lnTo>
                  <a:lnTo>
                    <a:pt x="79" y="158"/>
                  </a:lnTo>
                  <a:lnTo>
                    <a:pt x="83" y="164"/>
                  </a:lnTo>
                  <a:lnTo>
                    <a:pt x="86" y="168"/>
                  </a:lnTo>
                  <a:lnTo>
                    <a:pt x="89" y="173"/>
                  </a:lnTo>
                  <a:lnTo>
                    <a:pt x="93" y="178"/>
                  </a:lnTo>
                  <a:lnTo>
                    <a:pt x="97" y="181"/>
                  </a:lnTo>
                  <a:lnTo>
                    <a:pt x="102" y="185"/>
                  </a:lnTo>
                  <a:lnTo>
                    <a:pt x="106" y="187"/>
                  </a:lnTo>
                  <a:lnTo>
                    <a:pt x="112" y="191"/>
                  </a:lnTo>
                  <a:lnTo>
                    <a:pt x="117" y="193"/>
                  </a:lnTo>
                  <a:lnTo>
                    <a:pt x="123" y="194"/>
                  </a:lnTo>
                  <a:lnTo>
                    <a:pt x="129" y="195"/>
                  </a:lnTo>
                  <a:lnTo>
                    <a:pt x="135" y="195"/>
                  </a:lnTo>
                  <a:lnTo>
                    <a:pt x="142" y="195"/>
                  </a:lnTo>
                  <a:lnTo>
                    <a:pt x="147" y="194"/>
                  </a:lnTo>
                  <a:lnTo>
                    <a:pt x="153" y="193"/>
                  </a:lnTo>
                  <a:lnTo>
                    <a:pt x="159" y="191"/>
                  </a:lnTo>
                  <a:lnTo>
                    <a:pt x="164" y="187"/>
                  </a:lnTo>
                  <a:lnTo>
                    <a:pt x="168" y="185"/>
                  </a:lnTo>
                  <a:lnTo>
                    <a:pt x="174" y="181"/>
                  </a:lnTo>
                  <a:lnTo>
                    <a:pt x="178" y="178"/>
                  </a:lnTo>
                  <a:lnTo>
                    <a:pt x="181" y="173"/>
                  </a:lnTo>
                  <a:lnTo>
                    <a:pt x="186" y="169"/>
                  </a:lnTo>
                  <a:lnTo>
                    <a:pt x="188" y="164"/>
                  </a:lnTo>
                  <a:lnTo>
                    <a:pt x="191" y="158"/>
                  </a:lnTo>
                  <a:lnTo>
                    <a:pt x="193" y="153"/>
                  </a:lnTo>
                  <a:lnTo>
                    <a:pt x="194" y="147"/>
                  </a:lnTo>
                  <a:lnTo>
                    <a:pt x="195" y="141"/>
                  </a:lnTo>
                  <a:lnTo>
                    <a:pt x="195" y="135"/>
                  </a:lnTo>
                  <a:lnTo>
                    <a:pt x="195" y="128"/>
                  </a:lnTo>
                  <a:lnTo>
                    <a:pt x="194" y="123"/>
                  </a:lnTo>
                  <a:lnTo>
                    <a:pt x="193" y="118"/>
                  </a:lnTo>
                  <a:lnTo>
                    <a:pt x="191" y="111"/>
                  </a:lnTo>
                  <a:lnTo>
                    <a:pt x="188" y="106"/>
                  </a:lnTo>
                  <a:lnTo>
                    <a:pt x="186" y="102"/>
                  </a:lnTo>
                  <a:lnTo>
                    <a:pt x="181" y="97"/>
                  </a:lnTo>
                  <a:lnTo>
                    <a:pt x="178" y="93"/>
                  </a:lnTo>
                  <a:lnTo>
                    <a:pt x="174" y="89"/>
                  </a:lnTo>
                  <a:lnTo>
                    <a:pt x="168" y="85"/>
                  </a:lnTo>
                  <a:lnTo>
                    <a:pt x="164" y="82"/>
                  </a:lnTo>
                  <a:lnTo>
                    <a:pt x="159" y="80"/>
                  </a:lnTo>
                  <a:lnTo>
                    <a:pt x="153" y="78"/>
                  </a:lnTo>
                  <a:lnTo>
                    <a:pt x="147" y="76"/>
                  </a:lnTo>
                  <a:lnTo>
                    <a:pt x="142" y="75"/>
                  </a:lnTo>
                  <a:lnTo>
                    <a:pt x="135" y="75"/>
                  </a:lnTo>
                  <a:lnTo>
                    <a:pt x="132" y="75"/>
                  </a:lnTo>
                  <a:lnTo>
                    <a:pt x="130" y="74"/>
                  </a:lnTo>
                  <a:lnTo>
                    <a:pt x="127" y="73"/>
                  </a:lnTo>
                  <a:lnTo>
                    <a:pt x="124" y="70"/>
                  </a:lnTo>
                  <a:lnTo>
                    <a:pt x="123" y="68"/>
                  </a:lnTo>
                  <a:lnTo>
                    <a:pt x="121" y="66"/>
                  </a:lnTo>
                  <a:lnTo>
                    <a:pt x="120" y="63"/>
                  </a:lnTo>
                  <a:lnTo>
                    <a:pt x="120" y="60"/>
                  </a:lnTo>
                  <a:lnTo>
                    <a:pt x="120" y="57"/>
                  </a:lnTo>
                  <a:lnTo>
                    <a:pt x="121" y="54"/>
                  </a:lnTo>
                  <a:lnTo>
                    <a:pt x="123" y="51"/>
                  </a:lnTo>
                  <a:lnTo>
                    <a:pt x="124" y="49"/>
                  </a:lnTo>
                  <a:lnTo>
                    <a:pt x="127" y="48"/>
                  </a:lnTo>
                  <a:lnTo>
                    <a:pt x="130" y="46"/>
                  </a:lnTo>
                  <a:lnTo>
                    <a:pt x="132" y="45"/>
                  </a:lnTo>
                  <a:lnTo>
                    <a:pt x="135" y="45"/>
                  </a:lnTo>
                  <a:lnTo>
                    <a:pt x="145" y="46"/>
                  </a:lnTo>
                  <a:lnTo>
                    <a:pt x="153" y="47"/>
                  </a:lnTo>
                  <a:lnTo>
                    <a:pt x="162" y="49"/>
                  </a:lnTo>
                  <a:lnTo>
                    <a:pt x="171" y="52"/>
                  </a:lnTo>
                  <a:lnTo>
                    <a:pt x="178" y="55"/>
                  </a:lnTo>
                  <a:lnTo>
                    <a:pt x="186" y="60"/>
                  </a:lnTo>
                  <a:lnTo>
                    <a:pt x="193" y="65"/>
                  </a:lnTo>
                  <a:lnTo>
                    <a:pt x="200" y="72"/>
                  </a:lnTo>
                  <a:lnTo>
                    <a:pt x="205" y="78"/>
                  </a:lnTo>
                  <a:lnTo>
                    <a:pt x="210" y="84"/>
                  </a:lnTo>
                  <a:lnTo>
                    <a:pt x="215" y="92"/>
                  </a:lnTo>
                  <a:lnTo>
                    <a:pt x="219" y="99"/>
                  </a:lnTo>
                  <a:lnTo>
                    <a:pt x="221" y="108"/>
                  </a:lnTo>
                  <a:lnTo>
                    <a:pt x="223" y="117"/>
                  </a:lnTo>
                  <a:lnTo>
                    <a:pt x="225" y="126"/>
                  </a:lnTo>
                  <a:lnTo>
                    <a:pt x="225" y="135"/>
                  </a:lnTo>
                  <a:lnTo>
                    <a:pt x="225" y="144"/>
                  </a:lnTo>
                  <a:lnTo>
                    <a:pt x="223" y="153"/>
                  </a:lnTo>
                  <a:lnTo>
                    <a:pt x="221" y="162"/>
                  </a:lnTo>
                  <a:lnTo>
                    <a:pt x="219" y="170"/>
                  </a:lnTo>
                  <a:lnTo>
                    <a:pt x="215" y="178"/>
                  </a:lnTo>
                  <a:lnTo>
                    <a:pt x="210" y="185"/>
                  </a:lnTo>
                  <a:lnTo>
                    <a:pt x="205" y="193"/>
                  </a:lnTo>
                  <a:lnTo>
                    <a:pt x="200" y="199"/>
                  </a:lnTo>
                  <a:lnTo>
                    <a:pt x="193" y="204"/>
                  </a:lnTo>
                  <a:lnTo>
                    <a:pt x="186" y="210"/>
                  </a:lnTo>
                  <a:lnTo>
                    <a:pt x="178" y="214"/>
                  </a:lnTo>
                  <a:lnTo>
                    <a:pt x="171" y="218"/>
                  </a:lnTo>
                  <a:lnTo>
                    <a:pt x="162" y="221"/>
                  </a:lnTo>
                  <a:lnTo>
                    <a:pt x="153" y="224"/>
                  </a:lnTo>
                  <a:lnTo>
                    <a:pt x="145" y="225"/>
                  </a:lnTo>
                  <a:lnTo>
                    <a:pt x="135" y="225"/>
                  </a:lnTo>
                  <a:close/>
                  <a:moveTo>
                    <a:pt x="135" y="0"/>
                  </a:moveTo>
                  <a:lnTo>
                    <a:pt x="121" y="1"/>
                  </a:lnTo>
                  <a:lnTo>
                    <a:pt x="108" y="3"/>
                  </a:lnTo>
                  <a:lnTo>
                    <a:pt x="95" y="6"/>
                  </a:lnTo>
                  <a:lnTo>
                    <a:pt x="83" y="10"/>
                  </a:lnTo>
                  <a:lnTo>
                    <a:pt x="71" y="16"/>
                  </a:lnTo>
                  <a:lnTo>
                    <a:pt x="60" y="23"/>
                  </a:lnTo>
                  <a:lnTo>
                    <a:pt x="49" y="31"/>
                  </a:lnTo>
                  <a:lnTo>
                    <a:pt x="40" y="39"/>
                  </a:lnTo>
                  <a:lnTo>
                    <a:pt x="31" y="49"/>
                  </a:lnTo>
                  <a:lnTo>
                    <a:pt x="24" y="60"/>
                  </a:lnTo>
                  <a:lnTo>
                    <a:pt x="16" y="70"/>
                  </a:lnTo>
                  <a:lnTo>
                    <a:pt x="11" y="82"/>
                  </a:lnTo>
                  <a:lnTo>
                    <a:pt x="6" y="95"/>
                  </a:lnTo>
                  <a:lnTo>
                    <a:pt x="3" y="108"/>
                  </a:lnTo>
                  <a:lnTo>
                    <a:pt x="1" y="121"/>
                  </a:lnTo>
                  <a:lnTo>
                    <a:pt x="0" y="135"/>
                  </a:lnTo>
                  <a:lnTo>
                    <a:pt x="1" y="149"/>
                  </a:lnTo>
                  <a:lnTo>
                    <a:pt x="3" y="163"/>
                  </a:lnTo>
                  <a:lnTo>
                    <a:pt x="6" y="176"/>
                  </a:lnTo>
                  <a:lnTo>
                    <a:pt x="11" y="187"/>
                  </a:lnTo>
                  <a:lnTo>
                    <a:pt x="16" y="199"/>
                  </a:lnTo>
                  <a:lnTo>
                    <a:pt x="24" y="211"/>
                  </a:lnTo>
                  <a:lnTo>
                    <a:pt x="31" y="221"/>
                  </a:lnTo>
                  <a:lnTo>
                    <a:pt x="40" y="230"/>
                  </a:lnTo>
                  <a:lnTo>
                    <a:pt x="49" y="239"/>
                  </a:lnTo>
                  <a:lnTo>
                    <a:pt x="60" y="247"/>
                  </a:lnTo>
                  <a:lnTo>
                    <a:pt x="71" y="254"/>
                  </a:lnTo>
                  <a:lnTo>
                    <a:pt x="83" y="259"/>
                  </a:lnTo>
                  <a:lnTo>
                    <a:pt x="95" y="265"/>
                  </a:lnTo>
                  <a:lnTo>
                    <a:pt x="108" y="268"/>
                  </a:lnTo>
                  <a:lnTo>
                    <a:pt x="121" y="270"/>
                  </a:lnTo>
                  <a:lnTo>
                    <a:pt x="135" y="270"/>
                  </a:lnTo>
                  <a:lnTo>
                    <a:pt x="149" y="270"/>
                  </a:lnTo>
                  <a:lnTo>
                    <a:pt x="163" y="268"/>
                  </a:lnTo>
                  <a:lnTo>
                    <a:pt x="176" y="265"/>
                  </a:lnTo>
                  <a:lnTo>
                    <a:pt x="188" y="259"/>
                  </a:lnTo>
                  <a:lnTo>
                    <a:pt x="200" y="254"/>
                  </a:lnTo>
                  <a:lnTo>
                    <a:pt x="211" y="247"/>
                  </a:lnTo>
                  <a:lnTo>
                    <a:pt x="221" y="239"/>
                  </a:lnTo>
                  <a:lnTo>
                    <a:pt x="231" y="230"/>
                  </a:lnTo>
                  <a:lnTo>
                    <a:pt x="239" y="221"/>
                  </a:lnTo>
                  <a:lnTo>
                    <a:pt x="248" y="211"/>
                  </a:lnTo>
                  <a:lnTo>
                    <a:pt x="254" y="199"/>
                  </a:lnTo>
                  <a:lnTo>
                    <a:pt x="260" y="187"/>
                  </a:lnTo>
                  <a:lnTo>
                    <a:pt x="265" y="176"/>
                  </a:lnTo>
                  <a:lnTo>
                    <a:pt x="268" y="163"/>
                  </a:lnTo>
                  <a:lnTo>
                    <a:pt x="270" y="149"/>
                  </a:lnTo>
                  <a:lnTo>
                    <a:pt x="270" y="135"/>
                  </a:lnTo>
                  <a:lnTo>
                    <a:pt x="270" y="121"/>
                  </a:lnTo>
                  <a:lnTo>
                    <a:pt x="268" y="108"/>
                  </a:lnTo>
                  <a:lnTo>
                    <a:pt x="265" y="95"/>
                  </a:lnTo>
                  <a:lnTo>
                    <a:pt x="260" y="82"/>
                  </a:lnTo>
                  <a:lnTo>
                    <a:pt x="254" y="70"/>
                  </a:lnTo>
                  <a:lnTo>
                    <a:pt x="248" y="60"/>
                  </a:lnTo>
                  <a:lnTo>
                    <a:pt x="239" y="49"/>
                  </a:lnTo>
                  <a:lnTo>
                    <a:pt x="231" y="39"/>
                  </a:lnTo>
                  <a:lnTo>
                    <a:pt x="221" y="31"/>
                  </a:lnTo>
                  <a:lnTo>
                    <a:pt x="211" y="23"/>
                  </a:lnTo>
                  <a:lnTo>
                    <a:pt x="200" y="16"/>
                  </a:lnTo>
                  <a:lnTo>
                    <a:pt x="188" y="10"/>
                  </a:lnTo>
                  <a:lnTo>
                    <a:pt x="176" y="6"/>
                  </a:lnTo>
                  <a:lnTo>
                    <a:pt x="163" y="3"/>
                  </a:lnTo>
                  <a:lnTo>
                    <a:pt x="149" y="1"/>
                  </a:lnTo>
                  <a:lnTo>
                    <a:pt x="135" y="0"/>
                  </a:lnTo>
                  <a:lnTo>
                    <a:pt x="135"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12" name="Google Shape;512;p42"/>
            <p:cNvSpPr/>
            <p:nvPr/>
          </p:nvSpPr>
          <p:spPr>
            <a:xfrm>
              <a:off x="8161338" y="2565400"/>
              <a:ext cx="285750" cy="166688"/>
            </a:xfrm>
            <a:custGeom>
              <a:avLst/>
              <a:gdLst/>
              <a:ahLst/>
              <a:cxnLst/>
              <a:rect l="l" t="t" r="r" b="b"/>
              <a:pathLst>
                <a:path w="901" h="525" extrusionOk="0">
                  <a:moveTo>
                    <a:pt x="450" y="420"/>
                  </a:moveTo>
                  <a:lnTo>
                    <a:pt x="433" y="419"/>
                  </a:lnTo>
                  <a:lnTo>
                    <a:pt x="417" y="417"/>
                  </a:lnTo>
                  <a:lnTo>
                    <a:pt x="401" y="412"/>
                  </a:lnTo>
                  <a:lnTo>
                    <a:pt x="386" y="407"/>
                  </a:lnTo>
                  <a:lnTo>
                    <a:pt x="372" y="401"/>
                  </a:lnTo>
                  <a:lnTo>
                    <a:pt x="358" y="392"/>
                  </a:lnTo>
                  <a:lnTo>
                    <a:pt x="345" y="382"/>
                  </a:lnTo>
                  <a:lnTo>
                    <a:pt x="333" y="372"/>
                  </a:lnTo>
                  <a:lnTo>
                    <a:pt x="323" y="360"/>
                  </a:lnTo>
                  <a:lnTo>
                    <a:pt x="313" y="347"/>
                  </a:lnTo>
                  <a:lnTo>
                    <a:pt x="305" y="334"/>
                  </a:lnTo>
                  <a:lnTo>
                    <a:pt x="298" y="319"/>
                  </a:lnTo>
                  <a:lnTo>
                    <a:pt x="292" y="304"/>
                  </a:lnTo>
                  <a:lnTo>
                    <a:pt x="288" y="288"/>
                  </a:lnTo>
                  <a:lnTo>
                    <a:pt x="286" y="272"/>
                  </a:lnTo>
                  <a:lnTo>
                    <a:pt x="285" y="255"/>
                  </a:lnTo>
                  <a:lnTo>
                    <a:pt x="286" y="238"/>
                  </a:lnTo>
                  <a:lnTo>
                    <a:pt x="288" y="222"/>
                  </a:lnTo>
                  <a:lnTo>
                    <a:pt x="292" y="205"/>
                  </a:lnTo>
                  <a:lnTo>
                    <a:pt x="298" y="190"/>
                  </a:lnTo>
                  <a:lnTo>
                    <a:pt x="305" y="177"/>
                  </a:lnTo>
                  <a:lnTo>
                    <a:pt x="313" y="163"/>
                  </a:lnTo>
                  <a:lnTo>
                    <a:pt x="323" y="150"/>
                  </a:lnTo>
                  <a:lnTo>
                    <a:pt x="333" y="138"/>
                  </a:lnTo>
                  <a:lnTo>
                    <a:pt x="345" y="127"/>
                  </a:lnTo>
                  <a:lnTo>
                    <a:pt x="358" y="118"/>
                  </a:lnTo>
                  <a:lnTo>
                    <a:pt x="372" y="110"/>
                  </a:lnTo>
                  <a:lnTo>
                    <a:pt x="386" y="103"/>
                  </a:lnTo>
                  <a:lnTo>
                    <a:pt x="401" y="97"/>
                  </a:lnTo>
                  <a:lnTo>
                    <a:pt x="417" y="93"/>
                  </a:lnTo>
                  <a:lnTo>
                    <a:pt x="433" y="91"/>
                  </a:lnTo>
                  <a:lnTo>
                    <a:pt x="450" y="90"/>
                  </a:lnTo>
                  <a:lnTo>
                    <a:pt x="467" y="91"/>
                  </a:lnTo>
                  <a:lnTo>
                    <a:pt x="483" y="93"/>
                  </a:lnTo>
                  <a:lnTo>
                    <a:pt x="499" y="97"/>
                  </a:lnTo>
                  <a:lnTo>
                    <a:pt x="515" y="103"/>
                  </a:lnTo>
                  <a:lnTo>
                    <a:pt x="530" y="110"/>
                  </a:lnTo>
                  <a:lnTo>
                    <a:pt x="542" y="118"/>
                  </a:lnTo>
                  <a:lnTo>
                    <a:pt x="555" y="127"/>
                  </a:lnTo>
                  <a:lnTo>
                    <a:pt x="567" y="138"/>
                  </a:lnTo>
                  <a:lnTo>
                    <a:pt x="578" y="150"/>
                  </a:lnTo>
                  <a:lnTo>
                    <a:pt x="587" y="163"/>
                  </a:lnTo>
                  <a:lnTo>
                    <a:pt x="596" y="177"/>
                  </a:lnTo>
                  <a:lnTo>
                    <a:pt x="602" y="190"/>
                  </a:lnTo>
                  <a:lnTo>
                    <a:pt x="608" y="205"/>
                  </a:lnTo>
                  <a:lnTo>
                    <a:pt x="612" y="222"/>
                  </a:lnTo>
                  <a:lnTo>
                    <a:pt x="614" y="238"/>
                  </a:lnTo>
                  <a:lnTo>
                    <a:pt x="615" y="255"/>
                  </a:lnTo>
                  <a:lnTo>
                    <a:pt x="614" y="272"/>
                  </a:lnTo>
                  <a:lnTo>
                    <a:pt x="612" y="288"/>
                  </a:lnTo>
                  <a:lnTo>
                    <a:pt x="608" y="304"/>
                  </a:lnTo>
                  <a:lnTo>
                    <a:pt x="602" y="319"/>
                  </a:lnTo>
                  <a:lnTo>
                    <a:pt x="596" y="334"/>
                  </a:lnTo>
                  <a:lnTo>
                    <a:pt x="587" y="347"/>
                  </a:lnTo>
                  <a:lnTo>
                    <a:pt x="578" y="360"/>
                  </a:lnTo>
                  <a:lnTo>
                    <a:pt x="567" y="372"/>
                  </a:lnTo>
                  <a:lnTo>
                    <a:pt x="555" y="382"/>
                  </a:lnTo>
                  <a:lnTo>
                    <a:pt x="542" y="392"/>
                  </a:lnTo>
                  <a:lnTo>
                    <a:pt x="530" y="401"/>
                  </a:lnTo>
                  <a:lnTo>
                    <a:pt x="515" y="407"/>
                  </a:lnTo>
                  <a:lnTo>
                    <a:pt x="499" y="412"/>
                  </a:lnTo>
                  <a:lnTo>
                    <a:pt x="483" y="417"/>
                  </a:lnTo>
                  <a:lnTo>
                    <a:pt x="467" y="420"/>
                  </a:lnTo>
                  <a:lnTo>
                    <a:pt x="450" y="420"/>
                  </a:lnTo>
                  <a:lnTo>
                    <a:pt x="450" y="420"/>
                  </a:lnTo>
                  <a:close/>
                  <a:moveTo>
                    <a:pt x="897" y="245"/>
                  </a:moveTo>
                  <a:lnTo>
                    <a:pt x="888" y="233"/>
                  </a:lnTo>
                  <a:lnTo>
                    <a:pt x="862" y="205"/>
                  </a:lnTo>
                  <a:lnTo>
                    <a:pt x="843" y="187"/>
                  </a:lnTo>
                  <a:lnTo>
                    <a:pt x="821" y="167"/>
                  </a:lnTo>
                  <a:lnTo>
                    <a:pt x="796" y="145"/>
                  </a:lnTo>
                  <a:lnTo>
                    <a:pt x="768" y="123"/>
                  </a:lnTo>
                  <a:lnTo>
                    <a:pt x="738" y="101"/>
                  </a:lnTo>
                  <a:lnTo>
                    <a:pt x="705" y="80"/>
                  </a:lnTo>
                  <a:lnTo>
                    <a:pt x="687" y="69"/>
                  </a:lnTo>
                  <a:lnTo>
                    <a:pt x="669" y="60"/>
                  </a:lnTo>
                  <a:lnTo>
                    <a:pt x="650" y="49"/>
                  </a:lnTo>
                  <a:lnTo>
                    <a:pt x="629" y="40"/>
                  </a:lnTo>
                  <a:lnTo>
                    <a:pt x="609" y="32"/>
                  </a:lnTo>
                  <a:lnTo>
                    <a:pt x="587" y="24"/>
                  </a:lnTo>
                  <a:lnTo>
                    <a:pt x="566" y="17"/>
                  </a:lnTo>
                  <a:lnTo>
                    <a:pt x="543" y="11"/>
                  </a:lnTo>
                  <a:lnTo>
                    <a:pt x="521" y="6"/>
                  </a:lnTo>
                  <a:lnTo>
                    <a:pt x="497" y="3"/>
                  </a:lnTo>
                  <a:lnTo>
                    <a:pt x="474" y="1"/>
                  </a:lnTo>
                  <a:lnTo>
                    <a:pt x="450" y="0"/>
                  </a:lnTo>
                  <a:lnTo>
                    <a:pt x="427" y="1"/>
                  </a:lnTo>
                  <a:lnTo>
                    <a:pt x="403" y="3"/>
                  </a:lnTo>
                  <a:lnTo>
                    <a:pt x="379" y="6"/>
                  </a:lnTo>
                  <a:lnTo>
                    <a:pt x="357" y="11"/>
                  </a:lnTo>
                  <a:lnTo>
                    <a:pt x="334" y="17"/>
                  </a:lnTo>
                  <a:lnTo>
                    <a:pt x="313" y="24"/>
                  </a:lnTo>
                  <a:lnTo>
                    <a:pt x="291" y="32"/>
                  </a:lnTo>
                  <a:lnTo>
                    <a:pt x="271" y="40"/>
                  </a:lnTo>
                  <a:lnTo>
                    <a:pt x="252" y="49"/>
                  </a:lnTo>
                  <a:lnTo>
                    <a:pt x="232" y="60"/>
                  </a:lnTo>
                  <a:lnTo>
                    <a:pt x="213" y="69"/>
                  </a:lnTo>
                  <a:lnTo>
                    <a:pt x="196" y="80"/>
                  </a:lnTo>
                  <a:lnTo>
                    <a:pt x="163" y="101"/>
                  </a:lnTo>
                  <a:lnTo>
                    <a:pt x="133" y="123"/>
                  </a:lnTo>
                  <a:lnTo>
                    <a:pt x="105" y="145"/>
                  </a:lnTo>
                  <a:lnTo>
                    <a:pt x="79" y="167"/>
                  </a:lnTo>
                  <a:lnTo>
                    <a:pt x="58" y="187"/>
                  </a:lnTo>
                  <a:lnTo>
                    <a:pt x="39" y="205"/>
                  </a:lnTo>
                  <a:lnTo>
                    <a:pt x="13" y="233"/>
                  </a:lnTo>
                  <a:lnTo>
                    <a:pt x="3" y="245"/>
                  </a:lnTo>
                  <a:lnTo>
                    <a:pt x="1" y="249"/>
                  </a:lnTo>
                  <a:lnTo>
                    <a:pt x="0" y="255"/>
                  </a:lnTo>
                  <a:lnTo>
                    <a:pt x="0" y="260"/>
                  </a:lnTo>
                  <a:lnTo>
                    <a:pt x="3" y="264"/>
                  </a:lnTo>
                  <a:lnTo>
                    <a:pt x="14" y="278"/>
                  </a:lnTo>
                  <a:lnTo>
                    <a:pt x="42" y="309"/>
                  </a:lnTo>
                  <a:lnTo>
                    <a:pt x="61" y="330"/>
                  </a:lnTo>
                  <a:lnTo>
                    <a:pt x="83" y="351"/>
                  </a:lnTo>
                  <a:lnTo>
                    <a:pt x="109" y="375"/>
                  </a:lnTo>
                  <a:lnTo>
                    <a:pt x="137" y="398"/>
                  </a:lnTo>
                  <a:lnTo>
                    <a:pt x="153" y="410"/>
                  </a:lnTo>
                  <a:lnTo>
                    <a:pt x="169" y="422"/>
                  </a:lnTo>
                  <a:lnTo>
                    <a:pt x="185" y="434"/>
                  </a:lnTo>
                  <a:lnTo>
                    <a:pt x="203" y="446"/>
                  </a:lnTo>
                  <a:lnTo>
                    <a:pt x="221" y="456"/>
                  </a:lnTo>
                  <a:lnTo>
                    <a:pt x="239" y="467"/>
                  </a:lnTo>
                  <a:lnTo>
                    <a:pt x="258" y="477"/>
                  </a:lnTo>
                  <a:lnTo>
                    <a:pt x="277" y="486"/>
                  </a:lnTo>
                  <a:lnTo>
                    <a:pt x="298" y="495"/>
                  </a:lnTo>
                  <a:lnTo>
                    <a:pt x="318" y="502"/>
                  </a:lnTo>
                  <a:lnTo>
                    <a:pt x="340" y="509"/>
                  </a:lnTo>
                  <a:lnTo>
                    <a:pt x="361" y="514"/>
                  </a:lnTo>
                  <a:lnTo>
                    <a:pt x="383" y="520"/>
                  </a:lnTo>
                  <a:lnTo>
                    <a:pt x="405" y="523"/>
                  </a:lnTo>
                  <a:lnTo>
                    <a:pt x="428" y="525"/>
                  </a:lnTo>
                  <a:lnTo>
                    <a:pt x="450" y="525"/>
                  </a:lnTo>
                  <a:lnTo>
                    <a:pt x="473" y="525"/>
                  </a:lnTo>
                  <a:lnTo>
                    <a:pt x="495" y="523"/>
                  </a:lnTo>
                  <a:lnTo>
                    <a:pt x="518" y="520"/>
                  </a:lnTo>
                  <a:lnTo>
                    <a:pt x="539" y="514"/>
                  </a:lnTo>
                  <a:lnTo>
                    <a:pt x="561" y="509"/>
                  </a:lnTo>
                  <a:lnTo>
                    <a:pt x="582" y="502"/>
                  </a:lnTo>
                  <a:lnTo>
                    <a:pt x="602" y="495"/>
                  </a:lnTo>
                  <a:lnTo>
                    <a:pt x="623" y="486"/>
                  </a:lnTo>
                  <a:lnTo>
                    <a:pt x="642" y="477"/>
                  </a:lnTo>
                  <a:lnTo>
                    <a:pt x="661" y="467"/>
                  </a:lnTo>
                  <a:lnTo>
                    <a:pt x="680" y="456"/>
                  </a:lnTo>
                  <a:lnTo>
                    <a:pt x="698" y="446"/>
                  </a:lnTo>
                  <a:lnTo>
                    <a:pt x="715" y="434"/>
                  </a:lnTo>
                  <a:lnTo>
                    <a:pt x="731" y="422"/>
                  </a:lnTo>
                  <a:lnTo>
                    <a:pt x="747" y="410"/>
                  </a:lnTo>
                  <a:lnTo>
                    <a:pt x="763" y="398"/>
                  </a:lnTo>
                  <a:lnTo>
                    <a:pt x="791" y="375"/>
                  </a:lnTo>
                  <a:lnTo>
                    <a:pt x="817" y="351"/>
                  </a:lnTo>
                  <a:lnTo>
                    <a:pt x="839" y="330"/>
                  </a:lnTo>
                  <a:lnTo>
                    <a:pt x="859" y="309"/>
                  </a:lnTo>
                  <a:lnTo>
                    <a:pt x="887" y="278"/>
                  </a:lnTo>
                  <a:lnTo>
                    <a:pt x="898" y="264"/>
                  </a:lnTo>
                  <a:lnTo>
                    <a:pt x="901" y="260"/>
                  </a:lnTo>
                  <a:lnTo>
                    <a:pt x="901" y="255"/>
                  </a:lnTo>
                  <a:lnTo>
                    <a:pt x="901" y="249"/>
                  </a:lnTo>
                  <a:lnTo>
                    <a:pt x="897" y="245"/>
                  </a:lnTo>
                  <a:lnTo>
                    <a:pt x="897" y="245"/>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513" name="Google Shape;513;p42"/>
          <p:cNvSpPr/>
          <p:nvPr/>
        </p:nvSpPr>
        <p:spPr>
          <a:xfrm>
            <a:off x="818242" y="2662487"/>
            <a:ext cx="285251" cy="285251"/>
          </a:xfrm>
          <a:custGeom>
            <a:avLst/>
            <a:gdLst/>
            <a:ahLst/>
            <a:cxnLst/>
            <a:rect l="l" t="t" r="r" b="b"/>
            <a:pathLst>
              <a:path w="720" h="719" extrusionOk="0">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7955714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3"/>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19" name="Google Shape;519;p43"/>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520" name="Google Shape;520;p43"/>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521" name="Google Shape;521;p43"/>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52</a:t>
            </a:fld>
            <a:endParaRPr sz="750">
              <a:latin typeface="Calibri"/>
              <a:ea typeface="Calibri"/>
              <a:cs typeface="Calibri"/>
              <a:sym typeface="Calibri"/>
            </a:endParaRPr>
          </a:p>
        </p:txBody>
      </p:sp>
      <p:sp>
        <p:nvSpPr>
          <p:cNvPr id="522" name="Google Shape;522;p43"/>
          <p:cNvSpPr/>
          <p:nvPr/>
        </p:nvSpPr>
        <p:spPr>
          <a:xfrm rot="2700000">
            <a:off x="3959491" y="1202872"/>
            <a:ext cx="1225020" cy="1225020"/>
          </a:xfrm>
          <a:prstGeom prst="halfFrame">
            <a:avLst>
              <a:gd name="adj1" fmla="val 33333"/>
              <a:gd name="adj2" fmla="val 33333"/>
            </a:avLst>
          </a:prstGeom>
          <a:solidFill>
            <a:schemeClr val="lt2"/>
          </a:solidFill>
          <a:ln>
            <a:noFill/>
          </a:ln>
        </p:spPr>
        <p:txBody>
          <a:bodyPr spcFirstLastPara="1" wrap="square" lIns="68569" tIns="34275" rIns="68569" bIns="34275" anchor="ctr" anchorCtr="0">
            <a:noAutofit/>
          </a:bodyPr>
          <a:lstStyle/>
          <a:p>
            <a:pPr algn="ctr"/>
            <a:endParaRPr sz="1350">
              <a:solidFill>
                <a:schemeClr val="dk1"/>
              </a:solidFill>
              <a:latin typeface="Verdana"/>
              <a:ea typeface="Verdana"/>
              <a:cs typeface="Verdana"/>
              <a:sym typeface="Verdana"/>
            </a:endParaRPr>
          </a:p>
        </p:txBody>
      </p:sp>
      <p:sp>
        <p:nvSpPr>
          <p:cNvPr id="523" name="Google Shape;523;p43"/>
          <p:cNvSpPr/>
          <p:nvPr/>
        </p:nvSpPr>
        <p:spPr>
          <a:xfrm rot="8100000" flipH="1">
            <a:off x="3959491" y="3172808"/>
            <a:ext cx="1225020" cy="1225020"/>
          </a:xfrm>
          <a:prstGeom prst="halfFrame">
            <a:avLst>
              <a:gd name="adj1" fmla="val 33333"/>
              <a:gd name="adj2" fmla="val 33333"/>
            </a:avLst>
          </a:prstGeom>
          <a:solidFill>
            <a:schemeClr val="lt2"/>
          </a:solidFill>
          <a:ln>
            <a:noFill/>
          </a:ln>
        </p:spPr>
        <p:txBody>
          <a:bodyPr spcFirstLastPara="1" wrap="square" lIns="68569" tIns="34275" rIns="68569" bIns="34275" anchor="ctr" anchorCtr="0">
            <a:noAutofit/>
          </a:bodyPr>
          <a:lstStyle/>
          <a:p>
            <a:pPr algn="ctr"/>
            <a:endParaRPr sz="1350">
              <a:solidFill>
                <a:schemeClr val="dk1"/>
              </a:solidFill>
              <a:latin typeface="Verdana"/>
              <a:ea typeface="Verdana"/>
              <a:cs typeface="Verdana"/>
              <a:sym typeface="Verdana"/>
            </a:endParaRPr>
          </a:p>
        </p:txBody>
      </p:sp>
      <p:sp>
        <p:nvSpPr>
          <p:cNvPr id="524" name="Google Shape;524;p43"/>
          <p:cNvSpPr/>
          <p:nvPr/>
        </p:nvSpPr>
        <p:spPr>
          <a:xfrm rot="2700000" flipH="1">
            <a:off x="4944458" y="2187840"/>
            <a:ext cx="1225020" cy="1225020"/>
          </a:xfrm>
          <a:prstGeom prst="halfFrame">
            <a:avLst>
              <a:gd name="adj1" fmla="val 33333"/>
              <a:gd name="adj2" fmla="val 33333"/>
            </a:avLst>
          </a:prstGeom>
          <a:solidFill>
            <a:schemeClr val="lt2"/>
          </a:solidFill>
          <a:ln>
            <a:noFill/>
          </a:ln>
        </p:spPr>
        <p:txBody>
          <a:bodyPr spcFirstLastPara="1" wrap="square" lIns="68569" tIns="34275" rIns="68569" bIns="34275" anchor="ctr" anchorCtr="0">
            <a:noAutofit/>
          </a:bodyPr>
          <a:lstStyle/>
          <a:p>
            <a:pPr algn="ctr"/>
            <a:endParaRPr sz="1350">
              <a:solidFill>
                <a:schemeClr val="dk1"/>
              </a:solidFill>
              <a:latin typeface="Verdana"/>
              <a:ea typeface="Verdana"/>
              <a:cs typeface="Verdana"/>
              <a:sym typeface="Verdana"/>
            </a:endParaRPr>
          </a:p>
        </p:txBody>
      </p:sp>
      <p:sp>
        <p:nvSpPr>
          <p:cNvPr id="525" name="Google Shape;525;p43"/>
          <p:cNvSpPr/>
          <p:nvPr/>
        </p:nvSpPr>
        <p:spPr>
          <a:xfrm rot="-2700000">
            <a:off x="2974522" y="2187840"/>
            <a:ext cx="1225020" cy="1225020"/>
          </a:xfrm>
          <a:prstGeom prst="halfFrame">
            <a:avLst>
              <a:gd name="adj1" fmla="val 33333"/>
              <a:gd name="adj2" fmla="val 33333"/>
            </a:avLst>
          </a:prstGeom>
          <a:solidFill>
            <a:schemeClr val="lt2"/>
          </a:solidFill>
          <a:ln>
            <a:noFill/>
          </a:ln>
        </p:spPr>
        <p:txBody>
          <a:bodyPr spcFirstLastPara="1" wrap="square" lIns="68569" tIns="34275" rIns="68569" bIns="34275" anchor="ctr" anchorCtr="0">
            <a:noAutofit/>
          </a:bodyPr>
          <a:lstStyle/>
          <a:p>
            <a:pPr algn="ctr"/>
            <a:endParaRPr sz="1350">
              <a:solidFill>
                <a:schemeClr val="dk1"/>
              </a:solidFill>
              <a:latin typeface="Verdana"/>
              <a:ea typeface="Verdana"/>
              <a:cs typeface="Verdana"/>
              <a:sym typeface="Verdana"/>
            </a:endParaRPr>
          </a:p>
        </p:txBody>
      </p:sp>
      <p:sp>
        <p:nvSpPr>
          <p:cNvPr id="526" name="Google Shape;526;p43"/>
          <p:cNvSpPr/>
          <p:nvPr/>
        </p:nvSpPr>
        <p:spPr>
          <a:xfrm>
            <a:off x="3129832" y="1357297"/>
            <a:ext cx="914400" cy="914400"/>
          </a:xfrm>
          <a:prstGeom prst="diamond">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27" name="Google Shape;527;p43"/>
          <p:cNvSpPr/>
          <p:nvPr/>
        </p:nvSpPr>
        <p:spPr>
          <a:xfrm>
            <a:off x="5099770" y="1357297"/>
            <a:ext cx="914400" cy="914400"/>
          </a:xfrm>
          <a:prstGeom prst="diamond">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28" name="Google Shape;528;p43"/>
          <p:cNvSpPr/>
          <p:nvPr/>
        </p:nvSpPr>
        <p:spPr>
          <a:xfrm>
            <a:off x="3129832" y="3329003"/>
            <a:ext cx="914400" cy="914400"/>
          </a:xfrm>
          <a:prstGeom prst="diamond">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29" name="Google Shape;529;p43"/>
          <p:cNvSpPr/>
          <p:nvPr/>
        </p:nvSpPr>
        <p:spPr>
          <a:xfrm>
            <a:off x="5099770" y="3329003"/>
            <a:ext cx="914400" cy="914400"/>
          </a:xfrm>
          <a:prstGeom prst="diamond">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30" name="Google Shape;530;p43"/>
          <p:cNvSpPr/>
          <p:nvPr/>
        </p:nvSpPr>
        <p:spPr>
          <a:xfrm>
            <a:off x="3479280" y="1707340"/>
            <a:ext cx="215504" cy="214313"/>
          </a:xfrm>
          <a:custGeom>
            <a:avLst/>
            <a:gdLst/>
            <a:ahLst/>
            <a:cxnLst/>
            <a:rect l="l" t="t" r="r" b="b"/>
            <a:pathLst>
              <a:path w="902" h="901" extrusionOk="0">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31" name="Google Shape;531;p43"/>
          <p:cNvSpPr/>
          <p:nvPr/>
        </p:nvSpPr>
        <p:spPr>
          <a:xfrm>
            <a:off x="5449218" y="1706745"/>
            <a:ext cx="215504" cy="215504"/>
          </a:xfrm>
          <a:custGeom>
            <a:avLst/>
            <a:gdLst/>
            <a:ahLst/>
            <a:cxnLst/>
            <a:rect l="l" t="t" r="r" b="b"/>
            <a:pathLst>
              <a:path w="904" h="903" extrusionOk="0">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32" name="Google Shape;532;p43"/>
          <p:cNvSpPr/>
          <p:nvPr/>
        </p:nvSpPr>
        <p:spPr>
          <a:xfrm>
            <a:off x="5450410" y="3679047"/>
            <a:ext cx="213122" cy="214313"/>
          </a:xfrm>
          <a:custGeom>
            <a:avLst/>
            <a:gdLst/>
            <a:ahLst/>
            <a:cxnLst/>
            <a:rect l="l" t="t" r="r" b="b"/>
            <a:pathLst>
              <a:path w="898" h="898" extrusionOk="0">
                <a:moveTo>
                  <a:pt x="449" y="599"/>
                </a:moveTo>
                <a:lnTo>
                  <a:pt x="433" y="597"/>
                </a:lnTo>
                <a:lnTo>
                  <a:pt x="418" y="595"/>
                </a:lnTo>
                <a:lnTo>
                  <a:pt x="404" y="592"/>
                </a:lnTo>
                <a:lnTo>
                  <a:pt x="390" y="587"/>
                </a:lnTo>
                <a:lnTo>
                  <a:pt x="378" y="580"/>
                </a:lnTo>
                <a:lnTo>
                  <a:pt x="365" y="573"/>
                </a:lnTo>
                <a:lnTo>
                  <a:pt x="354" y="564"/>
                </a:lnTo>
                <a:lnTo>
                  <a:pt x="343" y="555"/>
                </a:lnTo>
                <a:lnTo>
                  <a:pt x="334" y="545"/>
                </a:lnTo>
                <a:lnTo>
                  <a:pt x="325" y="533"/>
                </a:lnTo>
                <a:lnTo>
                  <a:pt x="318" y="520"/>
                </a:lnTo>
                <a:lnTo>
                  <a:pt x="311" y="508"/>
                </a:lnTo>
                <a:lnTo>
                  <a:pt x="306" y="494"/>
                </a:lnTo>
                <a:lnTo>
                  <a:pt x="303" y="480"/>
                </a:lnTo>
                <a:lnTo>
                  <a:pt x="299" y="465"/>
                </a:lnTo>
                <a:lnTo>
                  <a:pt x="299" y="449"/>
                </a:lnTo>
                <a:lnTo>
                  <a:pt x="299" y="434"/>
                </a:lnTo>
                <a:lnTo>
                  <a:pt x="303" y="419"/>
                </a:lnTo>
                <a:lnTo>
                  <a:pt x="306" y="405"/>
                </a:lnTo>
                <a:lnTo>
                  <a:pt x="311" y="391"/>
                </a:lnTo>
                <a:lnTo>
                  <a:pt x="318" y="378"/>
                </a:lnTo>
                <a:lnTo>
                  <a:pt x="325" y="365"/>
                </a:lnTo>
                <a:lnTo>
                  <a:pt x="334" y="354"/>
                </a:lnTo>
                <a:lnTo>
                  <a:pt x="343" y="344"/>
                </a:lnTo>
                <a:lnTo>
                  <a:pt x="354" y="333"/>
                </a:lnTo>
                <a:lnTo>
                  <a:pt x="365" y="325"/>
                </a:lnTo>
                <a:lnTo>
                  <a:pt x="378" y="317"/>
                </a:lnTo>
                <a:lnTo>
                  <a:pt x="390" y="311"/>
                </a:lnTo>
                <a:lnTo>
                  <a:pt x="404" y="306"/>
                </a:lnTo>
                <a:lnTo>
                  <a:pt x="418" y="302"/>
                </a:lnTo>
                <a:lnTo>
                  <a:pt x="433" y="300"/>
                </a:lnTo>
                <a:lnTo>
                  <a:pt x="449" y="299"/>
                </a:lnTo>
                <a:lnTo>
                  <a:pt x="464" y="300"/>
                </a:lnTo>
                <a:lnTo>
                  <a:pt x="479" y="302"/>
                </a:lnTo>
                <a:lnTo>
                  <a:pt x="493" y="306"/>
                </a:lnTo>
                <a:lnTo>
                  <a:pt x="507" y="311"/>
                </a:lnTo>
                <a:lnTo>
                  <a:pt x="520" y="317"/>
                </a:lnTo>
                <a:lnTo>
                  <a:pt x="533" y="325"/>
                </a:lnTo>
                <a:lnTo>
                  <a:pt x="543" y="333"/>
                </a:lnTo>
                <a:lnTo>
                  <a:pt x="554" y="344"/>
                </a:lnTo>
                <a:lnTo>
                  <a:pt x="564" y="354"/>
                </a:lnTo>
                <a:lnTo>
                  <a:pt x="572" y="365"/>
                </a:lnTo>
                <a:lnTo>
                  <a:pt x="580" y="378"/>
                </a:lnTo>
                <a:lnTo>
                  <a:pt x="586" y="391"/>
                </a:lnTo>
                <a:lnTo>
                  <a:pt x="592" y="405"/>
                </a:lnTo>
                <a:lnTo>
                  <a:pt x="595" y="419"/>
                </a:lnTo>
                <a:lnTo>
                  <a:pt x="598" y="434"/>
                </a:lnTo>
                <a:lnTo>
                  <a:pt x="598" y="449"/>
                </a:lnTo>
                <a:lnTo>
                  <a:pt x="598" y="465"/>
                </a:lnTo>
                <a:lnTo>
                  <a:pt x="595" y="480"/>
                </a:lnTo>
                <a:lnTo>
                  <a:pt x="592" y="494"/>
                </a:lnTo>
                <a:lnTo>
                  <a:pt x="586" y="508"/>
                </a:lnTo>
                <a:lnTo>
                  <a:pt x="580" y="520"/>
                </a:lnTo>
                <a:lnTo>
                  <a:pt x="572" y="533"/>
                </a:lnTo>
                <a:lnTo>
                  <a:pt x="564" y="545"/>
                </a:lnTo>
                <a:lnTo>
                  <a:pt x="554" y="555"/>
                </a:lnTo>
                <a:lnTo>
                  <a:pt x="543" y="564"/>
                </a:lnTo>
                <a:lnTo>
                  <a:pt x="533" y="573"/>
                </a:lnTo>
                <a:lnTo>
                  <a:pt x="520" y="580"/>
                </a:lnTo>
                <a:lnTo>
                  <a:pt x="507" y="587"/>
                </a:lnTo>
                <a:lnTo>
                  <a:pt x="493" y="592"/>
                </a:lnTo>
                <a:lnTo>
                  <a:pt x="479" y="595"/>
                </a:lnTo>
                <a:lnTo>
                  <a:pt x="464" y="597"/>
                </a:lnTo>
                <a:lnTo>
                  <a:pt x="449" y="599"/>
                </a:lnTo>
                <a:close/>
                <a:moveTo>
                  <a:pt x="883" y="359"/>
                </a:moveTo>
                <a:lnTo>
                  <a:pt x="771" y="359"/>
                </a:lnTo>
                <a:lnTo>
                  <a:pt x="765" y="341"/>
                </a:lnTo>
                <a:lnTo>
                  <a:pt x="759" y="321"/>
                </a:lnTo>
                <a:lnTo>
                  <a:pt x="750" y="302"/>
                </a:lnTo>
                <a:lnTo>
                  <a:pt x="740" y="284"/>
                </a:lnTo>
                <a:lnTo>
                  <a:pt x="820" y="207"/>
                </a:lnTo>
                <a:lnTo>
                  <a:pt x="822" y="205"/>
                </a:lnTo>
                <a:lnTo>
                  <a:pt x="823" y="202"/>
                </a:lnTo>
                <a:lnTo>
                  <a:pt x="824" y="199"/>
                </a:lnTo>
                <a:lnTo>
                  <a:pt x="824" y="196"/>
                </a:lnTo>
                <a:lnTo>
                  <a:pt x="824" y="193"/>
                </a:lnTo>
                <a:lnTo>
                  <a:pt x="823" y="191"/>
                </a:lnTo>
                <a:lnTo>
                  <a:pt x="822" y="188"/>
                </a:lnTo>
                <a:lnTo>
                  <a:pt x="820" y="186"/>
                </a:lnTo>
                <a:lnTo>
                  <a:pt x="713" y="80"/>
                </a:lnTo>
                <a:lnTo>
                  <a:pt x="710" y="77"/>
                </a:lnTo>
                <a:lnTo>
                  <a:pt x="707" y="76"/>
                </a:lnTo>
                <a:lnTo>
                  <a:pt x="705" y="75"/>
                </a:lnTo>
                <a:lnTo>
                  <a:pt x="702" y="75"/>
                </a:lnTo>
                <a:lnTo>
                  <a:pt x="700" y="75"/>
                </a:lnTo>
                <a:lnTo>
                  <a:pt x="696" y="76"/>
                </a:lnTo>
                <a:lnTo>
                  <a:pt x="694" y="77"/>
                </a:lnTo>
                <a:lnTo>
                  <a:pt x="691" y="80"/>
                </a:lnTo>
                <a:lnTo>
                  <a:pt x="613" y="158"/>
                </a:lnTo>
                <a:lnTo>
                  <a:pt x="594" y="148"/>
                </a:lnTo>
                <a:lnTo>
                  <a:pt x="574" y="140"/>
                </a:lnTo>
                <a:lnTo>
                  <a:pt x="555" y="132"/>
                </a:lnTo>
                <a:lnTo>
                  <a:pt x="538" y="128"/>
                </a:lnTo>
                <a:lnTo>
                  <a:pt x="538" y="15"/>
                </a:lnTo>
                <a:lnTo>
                  <a:pt x="538" y="12"/>
                </a:lnTo>
                <a:lnTo>
                  <a:pt x="537" y="10"/>
                </a:lnTo>
                <a:lnTo>
                  <a:pt x="536" y="7"/>
                </a:lnTo>
                <a:lnTo>
                  <a:pt x="534" y="5"/>
                </a:lnTo>
                <a:lnTo>
                  <a:pt x="532" y="3"/>
                </a:lnTo>
                <a:lnTo>
                  <a:pt x="530" y="2"/>
                </a:lnTo>
                <a:lnTo>
                  <a:pt x="526" y="0"/>
                </a:lnTo>
                <a:lnTo>
                  <a:pt x="523" y="0"/>
                </a:lnTo>
                <a:lnTo>
                  <a:pt x="374" y="0"/>
                </a:lnTo>
                <a:lnTo>
                  <a:pt x="371" y="0"/>
                </a:lnTo>
                <a:lnTo>
                  <a:pt x="368" y="2"/>
                </a:lnTo>
                <a:lnTo>
                  <a:pt x="366" y="3"/>
                </a:lnTo>
                <a:lnTo>
                  <a:pt x="364" y="5"/>
                </a:lnTo>
                <a:lnTo>
                  <a:pt x="362" y="7"/>
                </a:lnTo>
                <a:lnTo>
                  <a:pt x="360" y="10"/>
                </a:lnTo>
                <a:lnTo>
                  <a:pt x="359" y="12"/>
                </a:lnTo>
                <a:lnTo>
                  <a:pt x="359" y="15"/>
                </a:lnTo>
                <a:lnTo>
                  <a:pt x="359" y="128"/>
                </a:lnTo>
                <a:lnTo>
                  <a:pt x="342" y="133"/>
                </a:lnTo>
                <a:lnTo>
                  <a:pt x="323" y="140"/>
                </a:lnTo>
                <a:lnTo>
                  <a:pt x="304" y="148"/>
                </a:lnTo>
                <a:lnTo>
                  <a:pt x="285" y="158"/>
                </a:lnTo>
                <a:lnTo>
                  <a:pt x="206" y="80"/>
                </a:lnTo>
                <a:lnTo>
                  <a:pt x="203" y="77"/>
                </a:lnTo>
                <a:lnTo>
                  <a:pt x="201" y="76"/>
                </a:lnTo>
                <a:lnTo>
                  <a:pt x="198" y="75"/>
                </a:lnTo>
                <a:lnTo>
                  <a:pt x="196" y="75"/>
                </a:lnTo>
                <a:lnTo>
                  <a:pt x="192" y="75"/>
                </a:lnTo>
                <a:lnTo>
                  <a:pt x="190" y="76"/>
                </a:lnTo>
                <a:lnTo>
                  <a:pt x="187" y="77"/>
                </a:lnTo>
                <a:lnTo>
                  <a:pt x="185" y="80"/>
                </a:lnTo>
                <a:lnTo>
                  <a:pt x="78" y="186"/>
                </a:lnTo>
                <a:lnTo>
                  <a:pt x="76" y="188"/>
                </a:lnTo>
                <a:lnTo>
                  <a:pt x="75" y="191"/>
                </a:lnTo>
                <a:lnTo>
                  <a:pt x="74" y="193"/>
                </a:lnTo>
                <a:lnTo>
                  <a:pt x="74" y="196"/>
                </a:lnTo>
                <a:lnTo>
                  <a:pt x="74" y="199"/>
                </a:lnTo>
                <a:lnTo>
                  <a:pt x="75" y="202"/>
                </a:lnTo>
                <a:lnTo>
                  <a:pt x="76" y="205"/>
                </a:lnTo>
                <a:lnTo>
                  <a:pt x="78" y="207"/>
                </a:lnTo>
                <a:lnTo>
                  <a:pt x="157" y="286"/>
                </a:lnTo>
                <a:lnTo>
                  <a:pt x="148" y="304"/>
                </a:lnTo>
                <a:lnTo>
                  <a:pt x="139" y="324"/>
                </a:lnTo>
                <a:lnTo>
                  <a:pt x="131" y="343"/>
                </a:lnTo>
                <a:lnTo>
                  <a:pt x="126" y="359"/>
                </a:lnTo>
                <a:lnTo>
                  <a:pt x="15" y="359"/>
                </a:lnTo>
                <a:lnTo>
                  <a:pt x="12" y="360"/>
                </a:lnTo>
                <a:lnTo>
                  <a:pt x="10" y="361"/>
                </a:lnTo>
                <a:lnTo>
                  <a:pt x="6" y="362"/>
                </a:lnTo>
                <a:lnTo>
                  <a:pt x="4" y="364"/>
                </a:lnTo>
                <a:lnTo>
                  <a:pt x="3" y="366"/>
                </a:lnTo>
                <a:lnTo>
                  <a:pt x="1" y="368"/>
                </a:lnTo>
                <a:lnTo>
                  <a:pt x="1" y="372"/>
                </a:lnTo>
                <a:lnTo>
                  <a:pt x="0" y="374"/>
                </a:lnTo>
                <a:lnTo>
                  <a:pt x="0" y="494"/>
                </a:lnTo>
                <a:lnTo>
                  <a:pt x="1" y="497"/>
                </a:lnTo>
                <a:lnTo>
                  <a:pt x="1" y="500"/>
                </a:lnTo>
                <a:lnTo>
                  <a:pt x="3" y="502"/>
                </a:lnTo>
                <a:lnTo>
                  <a:pt x="4" y="504"/>
                </a:lnTo>
                <a:lnTo>
                  <a:pt x="6" y="506"/>
                </a:lnTo>
                <a:lnTo>
                  <a:pt x="10" y="508"/>
                </a:lnTo>
                <a:lnTo>
                  <a:pt x="12" y="509"/>
                </a:lnTo>
                <a:lnTo>
                  <a:pt x="15" y="509"/>
                </a:lnTo>
                <a:lnTo>
                  <a:pt x="125" y="509"/>
                </a:lnTo>
                <a:lnTo>
                  <a:pt x="130" y="538"/>
                </a:lnTo>
                <a:lnTo>
                  <a:pt x="138" y="565"/>
                </a:lnTo>
                <a:lnTo>
                  <a:pt x="142" y="579"/>
                </a:lnTo>
                <a:lnTo>
                  <a:pt x="146" y="591"/>
                </a:lnTo>
                <a:lnTo>
                  <a:pt x="152" y="603"/>
                </a:lnTo>
                <a:lnTo>
                  <a:pt x="157" y="613"/>
                </a:lnTo>
                <a:lnTo>
                  <a:pt x="78" y="693"/>
                </a:lnTo>
                <a:lnTo>
                  <a:pt x="76" y="695"/>
                </a:lnTo>
                <a:lnTo>
                  <a:pt x="75" y="697"/>
                </a:lnTo>
                <a:lnTo>
                  <a:pt x="74" y="700"/>
                </a:lnTo>
                <a:lnTo>
                  <a:pt x="74" y="703"/>
                </a:lnTo>
                <a:lnTo>
                  <a:pt x="75" y="709"/>
                </a:lnTo>
                <a:lnTo>
                  <a:pt x="78" y="714"/>
                </a:lnTo>
                <a:lnTo>
                  <a:pt x="185" y="820"/>
                </a:lnTo>
                <a:lnTo>
                  <a:pt x="187" y="822"/>
                </a:lnTo>
                <a:lnTo>
                  <a:pt x="189" y="823"/>
                </a:lnTo>
                <a:lnTo>
                  <a:pt x="192" y="824"/>
                </a:lnTo>
                <a:lnTo>
                  <a:pt x="196" y="824"/>
                </a:lnTo>
                <a:lnTo>
                  <a:pt x="198" y="824"/>
                </a:lnTo>
                <a:lnTo>
                  <a:pt x="201" y="823"/>
                </a:lnTo>
                <a:lnTo>
                  <a:pt x="204" y="822"/>
                </a:lnTo>
                <a:lnTo>
                  <a:pt x="206" y="820"/>
                </a:lnTo>
                <a:lnTo>
                  <a:pt x="285" y="742"/>
                </a:lnTo>
                <a:lnTo>
                  <a:pt x="298" y="747"/>
                </a:lnTo>
                <a:lnTo>
                  <a:pt x="312" y="753"/>
                </a:lnTo>
                <a:lnTo>
                  <a:pt x="326" y="758"/>
                </a:lnTo>
                <a:lnTo>
                  <a:pt x="340" y="763"/>
                </a:lnTo>
                <a:lnTo>
                  <a:pt x="350" y="768"/>
                </a:lnTo>
                <a:lnTo>
                  <a:pt x="359" y="771"/>
                </a:lnTo>
                <a:lnTo>
                  <a:pt x="359" y="883"/>
                </a:lnTo>
                <a:lnTo>
                  <a:pt x="359" y="886"/>
                </a:lnTo>
                <a:lnTo>
                  <a:pt x="360" y="888"/>
                </a:lnTo>
                <a:lnTo>
                  <a:pt x="362" y="892"/>
                </a:lnTo>
                <a:lnTo>
                  <a:pt x="364" y="894"/>
                </a:lnTo>
                <a:lnTo>
                  <a:pt x="366" y="895"/>
                </a:lnTo>
                <a:lnTo>
                  <a:pt x="368" y="897"/>
                </a:lnTo>
                <a:lnTo>
                  <a:pt x="371" y="897"/>
                </a:lnTo>
                <a:lnTo>
                  <a:pt x="374" y="898"/>
                </a:lnTo>
                <a:lnTo>
                  <a:pt x="523" y="898"/>
                </a:lnTo>
                <a:lnTo>
                  <a:pt x="526" y="897"/>
                </a:lnTo>
                <a:lnTo>
                  <a:pt x="530" y="897"/>
                </a:lnTo>
                <a:lnTo>
                  <a:pt x="532" y="895"/>
                </a:lnTo>
                <a:lnTo>
                  <a:pt x="534" y="894"/>
                </a:lnTo>
                <a:lnTo>
                  <a:pt x="536" y="892"/>
                </a:lnTo>
                <a:lnTo>
                  <a:pt x="537" y="888"/>
                </a:lnTo>
                <a:lnTo>
                  <a:pt x="538" y="886"/>
                </a:lnTo>
                <a:lnTo>
                  <a:pt x="538" y="883"/>
                </a:lnTo>
                <a:lnTo>
                  <a:pt x="538" y="771"/>
                </a:lnTo>
                <a:lnTo>
                  <a:pt x="548" y="768"/>
                </a:lnTo>
                <a:lnTo>
                  <a:pt x="557" y="763"/>
                </a:lnTo>
                <a:lnTo>
                  <a:pt x="571" y="758"/>
                </a:lnTo>
                <a:lnTo>
                  <a:pt x="585" y="753"/>
                </a:lnTo>
                <a:lnTo>
                  <a:pt x="599" y="747"/>
                </a:lnTo>
                <a:lnTo>
                  <a:pt x="613" y="742"/>
                </a:lnTo>
                <a:lnTo>
                  <a:pt x="691" y="820"/>
                </a:lnTo>
                <a:lnTo>
                  <a:pt x="694" y="822"/>
                </a:lnTo>
                <a:lnTo>
                  <a:pt x="696" y="823"/>
                </a:lnTo>
                <a:lnTo>
                  <a:pt x="700" y="824"/>
                </a:lnTo>
                <a:lnTo>
                  <a:pt x="702" y="824"/>
                </a:lnTo>
                <a:lnTo>
                  <a:pt x="705" y="824"/>
                </a:lnTo>
                <a:lnTo>
                  <a:pt x="708" y="823"/>
                </a:lnTo>
                <a:lnTo>
                  <a:pt x="710" y="822"/>
                </a:lnTo>
                <a:lnTo>
                  <a:pt x="713" y="820"/>
                </a:lnTo>
                <a:lnTo>
                  <a:pt x="820" y="714"/>
                </a:lnTo>
                <a:lnTo>
                  <a:pt x="822" y="711"/>
                </a:lnTo>
                <a:lnTo>
                  <a:pt x="823" y="709"/>
                </a:lnTo>
                <a:lnTo>
                  <a:pt x="824" y="705"/>
                </a:lnTo>
                <a:lnTo>
                  <a:pt x="824" y="703"/>
                </a:lnTo>
                <a:lnTo>
                  <a:pt x="824" y="700"/>
                </a:lnTo>
                <a:lnTo>
                  <a:pt x="823" y="698"/>
                </a:lnTo>
                <a:lnTo>
                  <a:pt x="822" y="695"/>
                </a:lnTo>
                <a:lnTo>
                  <a:pt x="820" y="693"/>
                </a:lnTo>
                <a:lnTo>
                  <a:pt x="741" y="613"/>
                </a:lnTo>
                <a:lnTo>
                  <a:pt x="746" y="605"/>
                </a:lnTo>
                <a:lnTo>
                  <a:pt x="751" y="595"/>
                </a:lnTo>
                <a:lnTo>
                  <a:pt x="755" y="586"/>
                </a:lnTo>
                <a:lnTo>
                  <a:pt x="760" y="575"/>
                </a:lnTo>
                <a:lnTo>
                  <a:pt x="764" y="562"/>
                </a:lnTo>
                <a:lnTo>
                  <a:pt x="767" y="546"/>
                </a:lnTo>
                <a:lnTo>
                  <a:pt x="770" y="529"/>
                </a:lnTo>
                <a:lnTo>
                  <a:pt x="773" y="509"/>
                </a:lnTo>
                <a:lnTo>
                  <a:pt x="883" y="509"/>
                </a:lnTo>
                <a:lnTo>
                  <a:pt x="886" y="509"/>
                </a:lnTo>
                <a:lnTo>
                  <a:pt x="888" y="508"/>
                </a:lnTo>
                <a:lnTo>
                  <a:pt x="891" y="506"/>
                </a:lnTo>
                <a:lnTo>
                  <a:pt x="893" y="504"/>
                </a:lnTo>
                <a:lnTo>
                  <a:pt x="894" y="502"/>
                </a:lnTo>
                <a:lnTo>
                  <a:pt x="897" y="500"/>
                </a:lnTo>
                <a:lnTo>
                  <a:pt x="898" y="497"/>
                </a:lnTo>
                <a:lnTo>
                  <a:pt x="898" y="494"/>
                </a:lnTo>
                <a:lnTo>
                  <a:pt x="898" y="374"/>
                </a:lnTo>
                <a:lnTo>
                  <a:pt x="898" y="372"/>
                </a:lnTo>
                <a:lnTo>
                  <a:pt x="897" y="368"/>
                </a:lnTo>
                <a:lnTo>
                  <a:pt x="894" y="366"/>
                </a:lnTo>
                <a:lnTo>
                  <a:pt x="893" y="364"/>
                </a:lnTo>
                <a:lnTo>
                  <a:pt x="891" y="362"/>
                </a:lnTo>
                <a:lnTo>
                  <a:pt x="888" y="361"/>
                </a:lnTo>
                <a:lnTo>
                  <a:pt x="886" y="360"/>
                </a:lnTo>
                <a:lnTo>
                  <a:pt x="883" y="359"/>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nvGrpSpPr>
          <p:cNvPr id="533" name="Google Shape;533;p43"/>
          <p:cNvGrpSpPr/>
          <p:nvPr/>
        </p:nvGrpSpPr>
        <p:grpSpPr>
          <a:xfrm>
            <a:off x="6057936" y="1371559"/>
            <a:ext cx="2743384" cy="885875"/>
            <a:chOff x="8055185" y="1828561"/>
            <a:chExt cx="3657845" cy="1181166"/>
          </a:xfrm>
        </p:grpSpPr>
        <p:sp>
          <p:nvSpPr>
            <p:cNvPr id="534" name="Google Shape;534;p43"/>
            <p:cNvSpPr/>
            <p:nvPr/>
          </p:nvSpPr>
          <p:spPr>
            <a:xfrm>
              <a:off x="8055185" y="1828561"/>
              <a:ext cx="3657844" cy="246221"/>
            </a:xfrm>
            <a:prstGeom prst="rect">
              <a:avLst/>
            </a:prstGeom>
            <a:noFill/>
            <a:ln>
              <a:noFill/>
            </a:ln>
          </p:spPr>
          <p:txBody>
            <a:bodyPr spcFirstLastPara="1" wrap="square" lIns="0" tIns="0" rIns="0" bIns="0" anchor="ctr" anchorCtr="0">
              <a:noAutofit/>
            </a:bodyPr>
            <a:lstStyle/>
            <a:p>
              <a:r>
                <a:rPr lang="en-US" sz="1200" b="1">
                  <a:solidFill>
                    <a:srgbClr val="3F3F3F"/>
                  </a:solidFill>
                  <a:latin typeface="Calibri"/>
                  <a:ea typeface="Calibri"/>
                  <a:cs typeface="Calibri"/>
                  <a:sym typeface="Calibri"/>
                </a:rPr>
                <a:t>DESIGN</a:t>
              </a:r>
              <a:endParaRPr sz="1350">
                <a:latin typeface="Calibri"/>
                <a:ea typeface="Calibri"/>
                <a:cs typeface="Calibri"/>
                <a:sym typeface="Calibri"/>
              </a:endParaRPr>
            </a:p>
          </p:txBody>
        </p:sp>
        <p:sp>
          <p:nvSpPr>
            <p:cNvPr id="535" name="Google Shape;535;p43"/>
            <p:cNvSpPr txBox="1"/>
            <p:nvPr/>
          </p:nvSpPr>
          <p:spPr>
            <a:xfrm>
              <a:off x="8055186" y="2147953"/>
              <a:ext cx="3657844" cy="861774"/>
            </a:xfrm>
            <a:prstGeom prst="rect">
              <a:avLst/>
            </a:prstGeom>
            <a:noFill/>
            <a:ln>
              <a:noFill/>
            </a:ln>
          </p:spPr>
          <p:txBody>
            <a:bodyPr spcFirstLastPara="1" wrap="square" lIns="0" tIns="0" rIns="0" bIns="0" anchor="t" anchorCtr="0">
              <a:noAutofit/>
            </a:bodyPr>
            <a:lstStyle/>
            <a:p>
              <a:r>
                <a:rPr lang="en-US" sz="1050">
                  <a:solidFill>
                    <a:srgbClr val="3F3F3F"/>
                  </a:solidFill>
                  <a:latin typeface="Calibri"/>
                  <a:ea typeface="Calibri"/>
                  <a:cs typeface="Calibri"/>
                  <a:sym typeface="Calibri"/>
                </a:rPr>
                <a:t>Lorem ipsum dolor sit amet, consectetur adipiscing elit. Duis suscipit in tellus ac bibendum. Sed congue lacus vitae tellus finibus.</a:t>
              </a:r>
              <a:endParaRPr sz="1350">
                <a:latin typeface="Calibri"/>
                <a:ea typeface="Calibri"/>
                <a:cs typeface="Calibri"/>
                <a:sym typeface="Calibri"/>
              </a:endParaRPr>
            </a:p>
          </p:txBody>
        </p:sp>
      </p:grpSp>
      <p:grpSp>
        <p:nvGrpSpPr>
          <p:cNvPr id="536" name="Google Shape;536;p43"/>
          <p:cNvGrpSpPr/>
          <p:nvPr/>
        </p:nvGrpSpPr>
        <p:grpSpPr>
          <a:xfrm>
            <a:off x="6057936" y="3341609"/>
            <a:ext cx="2743384" cy="885875"/>
            <a:chOff x="8055185" y="1828561"/>
            <a:chExt cx="3657845" cy="1181166"/>
          </a:xfrm>
        </p:grpSpPr>
        <p:sp>
          <p:nvSpPr>
            <p:cNvPr id="537" name="Google Shape;537;p43"/>
            <p:cNvSpPr/>
            <p:nvPr/>
          </p:nvSpPr>
          <p:spPr>
            <a:xfrm>
              <a:off x="8055185" y="1828561"/>
              <a:ext cx="3657844" cy="246221"/>
            </a:xfrm>
            <a:prstGeom prst="rect">
              <a:avLst/>
            </a:prstGeom>
            <a:noFill/>
            <a:ln>
              <a:noFill/>
            </a:ln>
          </p:spPr>
          <p:txBody>
            <a:bodyPr spcFirstLastPara="1" wrap="square" lIns="0" tIns="0" rIns="0" bIns="0" anchor="ctr" anchorCtr="0">
              <a:noAutofit/>
            </a:bodyPr>
            <a:lstStyle/>
            <a:p>
              <a:r>
                <a:rPr lang="en-US" sz="1200" b="1">
                  <a:solidFill>
                    <a:srgbClr val="3F3F3F"/>
                  </a:solidFill>
                  <a:latin typeface="Calibri"/>
                  <a:ea typeface="Calibri"/>
                  <a:cs typeface="Calibri"/>
                  <a:sym typeface="Calibri"/>
                </a:rPr>
                <a:t>DEVELOPMENT</a:t>
              </a:r>
              <a:endParaRPr sz="1350">
                <a:latin typeface="Calibri"/>
                <a:ea typeface="Calibri"/>
                <a:cs typeface="Calibri"/>
                <a:sym typeface="Calibri"/>
              </a:endParaRPr>
            </a:p>
          </p:txBody>
        </p:sp>
        <p:sp>
          <p:nvSpPr>
            <p:cNvPr id="538" name="Google Shape;538;p43"/>
            <p:cNvSpPr txBox="1"/>
            <p:nvPr/>
          </p:nvSpPr>
          <p:spPr>
            <a:xfrm>
              <a:off x="8055186" y="2147953"/>
              <a:ext cx="3657844" cy="861774"/>
            </a:xfrm>
            <a:prstGeom prst="rect">
              <a:avLst/>
            </a:prstGeom>
            <a:noFill/>
            <a:ln>
              <a:noFill/>
            </a:ln>
          </p:spPr>
          <p:txBody>
            <a:bodyPr spcFirstLastPara="1" wrap="square" lIns="0" tIns="0" rIns="0" bIns="0" anchor="t" anchorCtr="0">
              <a:noAutofit/>
            </a:bodyPr>
            <a:lstStyle/>
            <a:p>
              <a:r>
                <a:rPr lang="en-US" sz="1050">
                  <a:solidFill>
                    <a:srgbClr val="3F3F3F"/>
                  </a:solidFill>
                  <a:latin typeface="Calibri"/>
                  <a:ea typeface="Calibri"/>
                  <a:cs typeface="Calibri"/>
                  <a:sym typeface="Calibri"/>
                </a:rPr>
                <a:t>Lorem ipsum dolor sit amet, consectetur adipiscing elit. Duis suscipit in tellus ac bibendum. Sed congue lacus vitae tellus finibus.</a:t>
              </a:r>
              <a:endParaRPr sz="1350">
                <a:latin typeface="Calibri"/>
                <a:ea typeface="Calibri"/>
                <a:cs typeface="Calibri"/>
                <a:sym typeface="Calibri"/>
              </a:endParaRPr>
            </a:p>
          </p:txBody>
        </p:sp>
      </p:grpSp>
      <p:grpSp>
        <p:nvGrpSpPr>
          <p:cNvPr id="539" name="Google Shape;539;p43"/>
          <p:cNvGrpSpPr/>
          <p:nvPr/>
        </p:nvGrpSpPr>
        <p:grpSpPr>
          <a:xfrm>
            <a:off x="342682" y="1371559"/>
            <a:ext cx="2743384" cy="885875"/>
            <a:chOff x="8055185" y="1828561"/>
            <a:chExt cx="3657845" cy="1181166"/>
          </a:xfrm>
        </p:grpSpPr>
        <p:sp>
          <p:nvSpPr>
            <p:cNvPr id="540" name="Google Shape;540;p43"/>
            <p:cNvSpPr/>
            <p:nvPr/>
          </p:nvSpPr>
          <p:spPr>
            <a:xfrm>
              <a:off x="8055185" y="1828561"/>
              <a:ext cx="3657844" cy="246221"/>
            </a:xfrm>
            <a:prstGeom prst="rect">
              <a:avLst/>
            </a:prstGeom>
            <a:noFill/>
            <a:ln>
              <a:noFill/>
            </a:ln>
          </p:spPr>
          <p:txBody>
            <a:bodyPr spcFirstLastPara="1" wrap="square" lIns="0" tIns="0" rIns="0" bIns="0" anchor="ctr" anchorCtr="0">
              <a:noAutofit/>
            </a:bodyPr>
            <a:lstStyle/>
            <a:p>
              <a:pPr algn="r"/>
              <a:r>
                <a:rPr lang="en-US" sz="1200" b="1">
                  <a:solidFill>
                    <a:srgbClr val="3F3F3F"/>
                  </a:solidFill>
                  <a:latin typeface="Calibri"/>
                  <a:ea typeface="Calibri"/>
                  <a:cs typeface="Calibri"/>
                  <a:sym typeface="Calibri"/>
                </a:rPr>
                <a:t>ANALYZE</a:t>
              </a:r>
              <a:endParaRPr sz="1350">
                <a:latin typeface="Calibri"/>
                <a:ea typeface="Calibri"/>
                <a:cs typeface="Calibri"/>
                <a:sym typeface="Calibri"/>
              </a:endParaRPr>
            </a:p>
          </p:txBody>
        </p:sp>
        <p:sp>
          <p:nvSpPr>
            <p:cNvPr id="541" name="Google Shape;541;p43"/>
            <p:cNvSpPr txBox="1"/>
            <p:nvPr/>
          </p:nvSpPr>
          <p:spPr>
            <a:xfrm>
              <a:off x="8055186" y="2147953"/>
              <a:ext cx="3657844" cy="861774"/>
            </a:xfrm>
            <a:prstGeom prst="rect">
              <a:avLst/>
            </a:prstGeom>
            <a:noFill/>
            <a:ln>
              <a:noFill/>
            </a:ln>
          </p:spPr>
          <p:txBody>
            <a:bodyPr spcFirstLastPara="1" wrap="square" lIns="0" tIns="0" rIns="0" bIns="0" anchor="t" anchorCtr="0">
              <a:noAutofit/>
            </a:bodyPr>
            <a:lstStyle/>
            <a:p>
              <a:pPr algn="r"/>
              <a:r>
                <a:rPr lang="en-US" sz="1050">
                  <a:solidFill>
                    <a:srgbClr val="3F3F3F"/>
                  </a:solidFill>
                  <a:latin typeface="Calibri"/>
                  <a:ea typeface="Calibri"/>
                  <a:cs typeface="Calibri"/>
                  <a:sym typeface="Calibri"/>
                </a:rPr>
                <a:t>Lorem ipsum dolor sit amet, consectetur adipiscing elit. Duis suscipit in tellus ac bibendum. Sed congue lacus vitae tellus finibus.</a:t>
              </a:r>
              <a:endParaRPr sz="1350">
                <a:latin typeface="Calibri"/>
                <a:ea typeface="Calibri"/>
                <a:cs typeface="Calibri"/>
                <a:sym typeface="Calibri"/>
              </a:endParaRPr>
            </a:p>
          </p:txBody>
        </p:sp>
      </p:grpSp>
      <p:grpSp>
        <p:nvGrpSpPr>
          <p:cNvPr id="542" name="Google Shape;542;p43"/>
          <p:cNvGrpSpPr/>
          <p:nvPr/>
        </p:nvGrpSpPr>
        <p:grpSpPr>
          <a:xfrm>
            <a:off x="342682" y="3341609"/>
            <a:ext cx="2743384" cy="885875"/>
            <a:chOff x="8055185" y="1828561"/>
            <a:chExt cx="3657845" cy="1181166"/>
          </a:xfrm>
        </p:grpSpPr>
        <p:sp>
          <p:nvSpPr>
            <p:cNvPr id="543" name="Google Shape;543;p43"/>
            <p:cNvSpPr/>
            <p:nvPr/>
          </p:nvSpPr>
          <p:spPr>
            <a:xfrm>
              <a:off x="8055185" y="1828561"/>
              <a:ext cx="3657844" cy="246221"/>
            </a:xfrm>
            <a:prstGeom prst="rect">
              <a:avLst/>
            </a:prstGeom>
            <a:noFill/>
            <a:ln>
              <a:noFill/>
            </a:ln>
          </p:spPr>
          <p:txBody>
            <a:bodyPr spcFirstLastPara="1" wrap="square" lIns="0" tIns="0" rIns="0" bIns="0" anchor="ctr" anchorCtr="0">
              <a:noAutofit/>
            </a:bodyPr>
            <a:lstStyle/>
            <a:p>
              <a:pPr algn="r"/>
              <a:r>
                <a:rPr lang="en-US" sz="1200" b="1">
                  <a:solidFill>
                    <a:srgbClr val="3F3F3F"/>
                  </a:solidFill>
                  <a:latin typeface="Calibri"/>
                  <a:ea typeface="Calibri"/>
                  <a:cs typeface="Calibri"/>
                  <a:sym typeface="Calibri"/>
                </a:rPr>
                <a:t>EVALUATE</a:t>
              </a:r>
              <a:endParaRPr sz="1350">
                <a:latin typeface="Calibri"/>
                <a:ea typeface="Calibri"/>
                <a:cs typeface="Calibri"/>
                <a:sym typeface="Calibri"/>
              </a:endParaRPr>
            </a:p>
          </p:txBody>
        </p:sp>
        <p:sp>
          <p:nvSpPr>
            <p:cNvPr id="544" name="Google Shape;544;p43"/>
            <p:cNvSpPr txBox="1"/>
            <p:nvPr/>
          </p:nvSpPr>
          <p:spPr>
            <a:xfrm>
              <a:off x="8055186" y="2147953"/>
              <a:ext cx="3657844" cy="861774"/>
            </a:xfrm>
            <a:prstGeom prst="rect">
              <a:avLst/>
            </a:prstGeom>
            <a:noFill/>
            <a:ln>
              <a:noFill/>
            </a:ln>
          </p:spPr>
          <p:txBody>
            <a:bodyPr spcFirstLastPara="1" wrap="square" lIns="0" tIns="0" rIns="0" bIns="0" anchor="t" anchorCtr="0">
              <a:noAutofit/>
            </a:bodyPr>
            <a:lstStyle/>
            <a:p>
              <a:pPr algn="r"/>
              <a:r>
                <a:rPr lang="en-US" sz="1050" dirty="0">
                  <a:solidFill>
                    <a:srgbClr val="3F3F3F"/>
                  </a:solidFill>
                  <a:latin typeface="Calibri"/>
                  <a:ea typeface="Calibri"/>
                  <a:cs typeface="Calibri"/>
                  <a:sym typeface="Calibri"/>
                </a:rPr>
                <a:t>Lorem ipsum dolor sit </a:t>
              </a:r>
              <a:r>
                <a:rPr lang="en-US" sz="1050" dirty="0" err="1">
                  <a:solidFill>
                    <a:srgbClr val="3F3F3F"/>
                  </a:solidFill>
                  <a:latin typeface="Calibri"/>
                  <a:ea typeface="Calibri"/>
                  <a:cs typeface="Calibri"/>
                  <a:sym typeface="Calibri"/>
                </a:rPr>
                <a:t>amet</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consectetur</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adipiscing</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elit</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Duis</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suscipit</a:t>
              </a:r>
              <a:r>
                <a:rPr lang="en-US" sz="1050" dirty="0">
                  <a:solidFill>
                    <a:srgbClr val="3F3F3F"/>
                  </a:solidFill>
                  <a:latin typeface="Calibri"/>
                  <a:ea typeface="Calibri"/>
                  <a:cs typeface="Calibri"/>
                  <a:sym typeface="Calibri"/>
                </a:rPr>
                <a:t> in </a:t>
              </a:r>
              <a:r>
                <a:rPr lang="en-US" sz="1050" dirty="0" err="1">
                  <a:solidFill>
                    <a:srgbClr val="3F3F3F"/>
                  </a:solidFill>
                  <a:latin typeface="Calibri"/>
                  <a:ea typeface="Calibri"/>
                  <a:cs typeface="Calibri"/>
                  <a:sym typeface="Calibri"/>
                </a:rPr>
                <a:t>tellus</a:t>
              </a:r>
              <a:r>
                <a:rPr lang="en-US" sz="1050" dirty="0">
                  <a:solidFill>
                    <a:srgbClr val="3F3F3F"/>
                  </a:solidFill>
                  <a:latin typeface="Calibri"/>
                  <a:ea typeface="Calibri"/>
                  <a:cs typeface="Calibri"/>
                  <a:sym typeface="Calibri"/>
                </a:rPr>
                <a:t> ac </a:t>
              </a:r>
              <a:r>
                <a:rPr lang="en-US" sz="1050" dirty="0" err="1">
                  <a:solidFill>
                    <a:srgbClr val="3F3F3F"/>
                  </a:solidFill>
                  <a:latin typeface="Calibri"/>
                  <a:ea typeface="Calibri"/>
                  <a:cs typeface="Calibri"/>
                  <a:sym typeface="Calibri"/>
                </a:rPr>
                <a:t>bibendum</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Sed</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congue</a:t>
              </a:r>
              <a:r>
                <a:rPr lang="en-US" sz="1050" dirty="0">
                  <a:solidFill>
                    <a:srgbClr val="3F3F3F"/>
                  </a:solidFill>
                  <a:latin typeface="Calibri"/>
                  <a:ea typeface="Calibri"/>
                  <a:cs typeface="Calibri"/>
                  <a:sym typeface="Calibri"/>
                </a:rPr>
                <a:t> lacus vitae </a:t>
              </a:r>
              <a:r>
                <a:rPr lang="en-US" sz="1050" dirty="0" err="1">
                  <a:solidFill>
                    <a:srgbClr val="3F3F3F"/>
                  </a:solidFill>
                  <a:latin typeface="Calibri"/>
                  <a:ea typeface="Calibri"/>
                  <a:cs typeface="Calibri"/>
                  <a:sym typeface="Calibri"/>
                </a:rPr>
                <a:t>tellus</a:t>
              </a:r>
              <a:r>
                <a:rPr lang="en-US" sz="1050" dirty="0">
                  <a:solidFill>
                    <a:srgbClr val="3F3F3F"/>
                  </a:solidFill>
                  <a:latin typeface="Calibri"/>
                  <a:ea typeface="Calibri"/>
                  <a:cs typeface="Calibri"/>
                  <a:sym typeface="Calibri"/>
                </a:rPr>
                <a:t> </a:t>
              </a:r>
              <a:r>
                <a:rPr lang="en-US" sz="1050" dirty="0" err="1">
                  <a:solidFill>
                    <a:srgbClr val="3F3F3F"/>
                  </a:solidFill>
                  <a:latin typeface="Calibri"/>
                  <a:ea typeface="Calibri"/>
                  <a:cs typeface="Calibri"/>
                  <a:sym typeface="Calibri"/>
                </a:rPr>
                <a:t>finibus</a:t>
              </a:r>
              <a:r>
                <a:rPr lang="en-US" sz="1050" dirty="0">
                  <a:solidFill>
                    <a:srgbClr val="3F3F3F"/>
                  </a:solidFill>
                  <a:latin typeface="Calibri"/>
                  <a:ea typeface="Calibri"/>
                  <a:cs typeface="Calibri"/>
                  <a:sym typeface="Calibri"/>
                </a:rPr>
                <a:t>.</a:t>
              </a:r>
              <a:endParaRPr sz="1350" dirty="0">
                <a:latin typeface="Calibri"/>
                <a:ea typeface="Calibri"/>
                <a:cs typeface="Calibri"/>
                <a:sym typeface="Calibri"/>
              </a:endParaRPr>
            </a:p>
          </p:txBody>
        </p:sp>
      </p:grpSp>
      <p:sp>
        <p:nvSpPr>
          <p:cNvPr id="545" name="Google Shape;545;p43"/>
          <p:cNvSpPr/>
          <p:nvPr/>
        </p:nvSpPr>
        <p:spPr>
          <a:xfrm>
            <a:off x="3504284" y="3679047"/>
            <a:ext cx="165497" cy="214313"/>
          </a:xfrm>
          <a:custGeom>
            <a:avLst/>
            <a:gdLst/>
            <a:ahLst/>
            <a:cxnLst/>
            <a:rect l="l" t="t" r="r" b="b"/>
            <a:pathLst>
              <a:path w="553" h="722" extrusionOk="0">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6792507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4"/>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51" name="Google Shape;551;p44"/>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552" name="Google Shape;552;p44"/>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553" name="Google Shape;553;p44"/>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53</a:t>
            </a:fld>
            <a:endParaRPr sz="750">
              <a:latin typeface="Calibri"/>
              <a:ea typeface="Calibri"/>
              <a:cs typeface="Calibri"/>
              <a:sym typeface="Calibri"/>
            </a:endParaRPr>
          </a:p>
        </p:txBody>
      </p:sp>
      <p:sp>
        <p:nvSpPr>
          <p:cNvPr id="554" name="Google Shape;554;p44"/>
          <p:cNvSpPr/>
          <p:nvPr/>
        </p:nvSpPr>
        <p:spPr>
          <a:xfrm>
            <a:off x="435428" y="2185987"/>
            <a:ext cx="2231777" cy="652463"/>
          </a:xfrm>
          <a:prstGeom prst="chevron">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INITIATION</a:t>
            </a:r>
            <a:endParaRPr sz="1350">
              <a:latin typeface="Calibri"/>
              <a:ea typeface="Calibri"/>
              <a:cs typeface="Calibri"/>
              <a:sym typeface="Calibri"/>
            </a:endParaRPr>
          </a:p>
        </p:txBody>
      </p:sp>
      <p:sp>
        <p:nvSpPr>
          <p:cNvPr id="555" name="Google Shape;555;p44"/>
          <p:cNvSpPr/>
          <p:nvPr/>
        </p:nvSpPr>
        <p:spPr>
          <a:xfrm>
            <a:off x="2449217" y="2185987"/>
            <a:ext cx="2231777" cy="652463"/>
          </a:xfrm>
          <a:prstGeom prst="chevron">
            <a:avLst>
              <a:gd name="adj" fmla="val 50000"/>
            </a:avLst>
          </a:prstGeom>
          <a:solidFill>
            <a:srgbClr val="D8D8D8"/>
          </a:solidFill>
          <a:ln>
            <a:noFill/>
          </a:ln>
        </p:spPr>
        <p:txBody>
          <a:bodyPr spcFirstLastPara="1" wrap="square" lIns="68569" tIns="34275" rIns="68569" bIns="34275" anchor="ctr" anchorCtr="0">
            <a:noAutofit/>
          </a:bodyPr>
          <a:lstStyle/>
          <a:p>
            <a:pPr algn="ctr"/>
            <a:r>
              <a:rPr lang="en-US" sz="1350">
                <a:solidFill>
                  <a:srgbClr val="3F3F3F"/>
                </a:solidFill>
                <a:latin typeface="Calibri"/>
                <a:ea typeface="Calibri"/>
                <a:cs typeface="Calibri"/>
                <a:sym typeface="Calibri"/>
              </a:rPr>
              <a:t>PLANNING</a:t>
            </a:r>
            <a:endParaRPr sz="1350">
              <a:latin typeface="Calibri"/>
              <a:ea typeface="Calibri"/>
              <a:cs typeface="Calibri"/>
              <a:sym typeface="Calibri"/>
            </a:endParaRPr>
          </a:p>
        </p:txBody>
      </p:sp>
      <p:sp>
        <p:nvSpPr>
          <p:cNvPr id="556" name="Google Shape;556;p44"/>
          <p:cNvSpPr/>
          <p:nvPr/>
        </p:nvSpPr>
        <p:spPr>
          <a:xfrm>
            <a:off x="4463005" y="2187348"/>
            <a:ext cx="2231777" cy="652463"/>
          </a:xfrm>
          <a:prstGeom prst="chevron">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EXECUTION</a:t>
            </a:r>
            <a:endParaRPr sz="1350">
              <a:latin typeface="Calibri"/>
              <a:ea typeface="Calibri"/>
              <a:cs typeface="Calibri"/>
              <a:sym typeface="Calibri"/>
            </a:endParaRPr>
          </a:p>
        </p:txBody>
      </p:sp>
      <p:sp>
        <p:nvSpPr>
          <p:cNvPr id="557" name="Google Shape;557;p44"/>
          <p:cNvSpPr/>
          <p:nvPr/>
        </p:nvSpPr>
        <p:spPr>
          <a:xfrm>
            <a:off x="6476795" y="2185987"/>
            <a:ext cx="2231777" cy="652463"/>
          </a:xfrm>
          <a:prstGeom prst="chevron">
            <a:avLst>
              <a:gd name="adj" fmla="val 50000"/>
            </a:avLst>
          </a:prstGeom>
          <a:solidFill>
            <a:srgbClr val="D8D8D8"/>
          </a:solidFill>
          <a:ln>
            <a:noFill/>
          </a:ln>
        </p:spPr>
        <p:txBody>
          <a:bodyPr spcFirstLastPara="1" wrap="square" lIns="68569" tIns="34275" rIns="68569" bIns="34275" anchor="ctr" anchorCtr="0">
            <a:noAutofit/>
          </a:bodyPr>
          <a:lstStyle/>
          <a:p>
            <a:pPr algn="ctr"/>
            <a:r>
              <a:rPr lang="en-US" sz="1350">
                <a:solidFill>
                  <a:srgbClr val="3F3F3F"/>
                </a:solidFill>
                <a:latin typeface="Calibri"/>
                <a:ea typeface="Calibri"/>
                <a:cs typeface="Calibri"/>
                <a:sym typeface="Calibri"/>
              </a:rPr>
              <a:t>CLOSURE</a:t>
            </a:r>
            <a:endParaRPr sz="1350">
              <a:latin typeface="Calibri"/>
              <a:ea typeface="Calibri"/>
              <a:cs typeface="Calibri"/>
              <a:sym typeface="Calibri"/>
            </a:endParaRPr>
          </a:p>
        </p:txBody>
      </p:sp>
      <p:sp>
        <p:nvSpPr>
          <p:cNvPr id="558" name="Google Shape;558;p44"/>
          <p:cNvSpPr/>
          <p:nvPr/>
        </p:nvSpPr>
        <p:spPr>
          <a:xfrm flipH="1">
            <a:off x="3962400" y="1368369"/>
            <a:ext cx="1219200" cy="577517"/>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7CAAC"/>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59" name="Google Shape;559;p44"/>
          <p:cNvSpPr/>
          <p:nvPr/>
        </p:nvSpPr>
        <p:spPr>
          <a:xfrm rot="10800000" flipH="1">
            <a:off x="3962400" y="3081274"/>
            <a:ext cx="1219200" cy="577517"/>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7CAAC"/>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560" name="Google Shape;560;p44"/>
          <p:cNvSpPr/>
          <p:nvPr/>
        </p:nvSpPr>
        <p:spPr>
          <a:xfrm>
            <a:off x="3200309" y="1079149"/>
            <a:ext cx="2743383" cy="207749"/>
          </a:xfrm>
          <a:prstGeom prst="rect">
            <a:avLst/>
          </a:prstGeom>
          <a:noFill/>
          <a:ln>
            <a:noFill/>
          </a:ln>
        </p:spPr>
        <p:txBody>
          <a:bodyPr spcFirstLastPara="1" wrap="square" lIns="0" tIns="0" rIns="0" bIns="0" anchor="ctr" anchorCtr="0">
            <a:noAutofit/>
          </a:bodyPr>
          <a:lstStyle/>
          <a:p>
            <a:pPr algn="ctr"/>
            <a:r>
              <a:rPr lang="en-US" sz="1350">
                <a:solidFill>
                  <a:srgbClr val="3F3F3F"/>
                </a:solidFill>
                <a:latin typeface="Calibri"/>
                <a:ea typeface="Calibri"/>
                <a:cs typeface="Calibri"/>
                <a:sym typeface="Calibri"/>
              </a:rPr>
              <a:t>MONITORING</a:t>
            </a:r>
            <a:endParaRPr sz="1350">
              <a:latin typeface="Calibri"/>
              <a:ea typeface="Calibri"/>
              <a:cs typeface="Calibri"/>
              <a:sym typeface="Calibri"/>
            </a:endParaRPr>
          </a:p>
        </p:txBody>
      </p:sp>
      <p:sp>
        <p:nvSpPr>
          <p:cNvPr id="561" name="Google Shape;561;p44"/>
          <p:cNvSpPr/>
          <p:nvPr/>
        </p:nvSpPr>
        <p:spPr>
          <a:xfrm>
            <a:off x="3200309" y="3744358"/>
            <a:ext cx="2743383" cy="207749"/>
          </a:xfrm>
          <a:prstGeom prst="rect">
            <a:avLst/>
          </a:prstGeom>
          <a:noFill/>
          <a:ln>
            <a:noFill/>
          </a:ln>
        </p:spPr>
        <p:txBody>
          <a:bodyPr spcFirstLastPara="1" wrap="square" lIns="0" tIns="0" rIns="0" bIns="0" anchor="ctr" anchorCtr="0">
            <a:noAutofit/>
          </a:bodyPr>
          <a:lstStyle/>
          <a:p>
            <a:pPr algn="ctr"/>
            <a:r>
              <a:rPr lang="en-US" sz="1350">
                <a:solidFill>
                  <a:srgbClr val="3F3F3F"/>
                </a:solidFill>
                <a:latin typeface="Calibri"/>
                <a:ea typeface="Calibri"/>
                <a:cs typeface="Calibri"/>
                <a:sym typeface="Calibri"/>
              </a:rPr>
              <a:t>CONTROLLING</a:t>
            </a:r>
            <a:endParaRPr sz="1350">
              <a:latin typeface="Calibri"/>
              <a:ea typeface="Calibri"/>
              <a:cs typeface="Calibri"/>
              <a:sym typeface="Calibri"/>
            </a:endParaRPr>
          </a:p>
        </p:txBody>
      </p:sp>
      <p:sp>
        <p:nvSpPr>
          <p:cNvPr id="562" name="Google Shape;562;p44"/>
          <p:cNvSpPr txBox="1"/>
          <p:nvPr/>
        </p:nvSpPr>
        <p:spPr>
          <a:xfrm>
            <a:off x="628650" y="4203681"/>
            <a:ext cx="7886700" cy="323165"/>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a:t>
            </a:r>
            <a:endParaRPr sz="1350">
              <a:latin typeface="Calibri"/>
              <a:ea typeface="Calibri"/>
              <a:cs typeface="Calibri"/>
              <a:sym typeface="Calibri"/>
            </a:endParaRPr>
          </a:p>
        </p:txBody>
      </p:sp>
    </p:spTree>
    <p:extLst>
      <p:ext uri="{BB962C8B-B14F-4D97-AF65-F5344CB8AC3E}">
        <p14:creationId xmlns:p14="http://schemas.microsoft.com/office/powerpoint/2010/main" val="11002762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5"/>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68" name="Google Shape;568;p45"/>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569" name="Google Shape;569;p45"/>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570" name="Google Shape;570;p45"/>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54</a:t>
            </a:fld>
            <a:endParaRPr sz="750">
              <a:latin typeface="Calibri"/>
              <a:ea typeface="Calibri"/>
              <a:cs typeface="Calibri"/>
              <a:sym typeface="Calibri"/>
            </a:endParaRPr>
          </a:p>
        </p:txBody>
      </p:sp>
      <p:grpSp>
        <p:nvGrpSpPr>
          <p:cNvPr id="571" name="Google Shape;571;p45"/>
          <p:cNvGrpSpPr/>
          <p:nvPr/>
        </p:nvGrpSpPr>
        <p:grpSpPr>
          <a:xfrm>
            <a:off x="352937" y="2745797"/>
            <a:ext cx="1362247" cy="1730828"/>
            <a:chOff x="1311103" y="3086102"/>
            <a:chExt cx="1816329" cy="2307771"/>
          </a:xfrm>
        </p:grpSpPr>
        <p:grpSp>
          <p:nvGrpSpPr>
            <p:cNvPr id="572" name="Google Shape;572;p45"/>
            <p:cNvGrpSpPr/>
            <p:nvPr/>
          </p:nvGrpSpPr>
          <p:grpSpPr>
            <a:xfrm>
              <a:off x="1311103" y="3086102"/>
              <a:ext cx="1816329" cy="2307771"/>
              <a:chOff x="1320571" y="2685144"/>
              <a:chExt cx="1816329" cy="2307771"/>
            </a:xfrm>
          </p:grpSpPr>
          <p:sp>
            <p:nvSpPr>
              <p:cNvPr id="573" name="Google Shape;573;p45"/>
              <p:cNvSpPr/>
              <p:nvPr/>
            </p:nvSpPr>
            <p:spPr>
              <a:xfrm>
                <a:off x="1320573" y="3164114"/>
                <a:ext cx="1816327" cy="1828800"/>
              </a:xfrm>
              <a:prstGeom prst="rect">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74" name="Google Shape;574;p45"/>
              <p:cNvSpPr/>
              <p:nvPr/>
            </p:nvSpPr>
            <p:spPr>
              <a:xfrm rot="5400000">
                <a:off x="1749764" y="2255951"/>
                <a:ext cx="957943" cy="1816328"/>
              </a:xfrm>
              <a:prstGeom prst="chevron">
                <a:avLst>
                  <a:gd name="adj" fmla="val 27131"/>
                </a:avLst>
              </a:prstGeom>
              <a:solidFill>
                <a:schemeClr val="accent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575" name="Google Shape;575;p45"/>
            <p:cNvGrpSpPr/>
            <p:nvPr/>
          </p:nvGrpSpPr>
          <p:grpSpPr>
            <a:xfrm>
              <a:off x="1428634" y="3879856"/>
              <a:ext cx="1581266" cy="1199231"/>
              <a:chOff x="1428634" y="3950614"/>
              <a:chExt cx="1581266" cy="1199231"/>
            </a:xfrm>
          </p:grpSpPr>
          <p:sp>
            <p:nvSpPr>
              <p:cNvPr id="576" name="Google Shape;576;p45"/>
              <p:cNvSpPr txBox="1"/>
              <p:nvPr/>
            </p:nvSpPr>
            <p:spPr>
              <a:xfrm>
                <a:off x="1428634" y="4288071"/>
                <a:ext cx="1581266" cy="861774"/>
              </a:xfrm>
              <a:prstGeom prst="rect">
                <a:avLst/>
              </a:prstGeom>
              <a:noFill/>
              <a:ln>
                <a:noFill/>
              </a:ln>
            </p:spPr>
            <p:txBody>
              <a:bodyPr spcFirstLastPara="1" wrap="square" lIns="0" tIns="0" rIns="0" bIns="0" anchor="t" anchorCtr="0">
                <a:noAutofit/>
              </a:bodyPr>
              <a:lstStyle/>
              <a:p>
                <a:pPr algn="ctr"/>
                <a:r>
                  <a:rPr lang="en-US" sz="1050">
                    <a:solidFill>
                      <a:schemeClr val="lt1"/>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577" name="Google Shape;577;p45"/>
              <p:cNvSpPr txBox="1"/>
              <p:nvPr/>
            </p:nvSpPr>
            <p:spPr>
              <a:xfrm>
                <a:off x="1428634" y="3950614"/>
                <a:ext cx="1581266" cy="215444"/>
              </a:xfrm>
              <a:prstGeom prst="rect">
                <a:avLst/>
              </a:prstGeom>
              <a:noFill/>
              <a:ln>
                <a:noFill/>
              </a:ln>
            </p:spPr>
            <p:txBody>
              <a:bodyPr spcFirstLastPara="1" wrap="square" lIns="0" tIns="0" rIns="0" bIns="0" anchor="t" anchorCtr="0">
                <a:noAutofit/>
              </a:bodyPr>
              <a:lstStyle/>
              <a:p>
                <a:pPr algn="ctr"/>
                <a:r>
                  <a:rPr lang="en-US" sz="1050" b="1">
                    <a:solidFill>
                      <a:schemeClr val="lt1"/>
                    </a:solidFill>
                    <a:latin typeface="Calibri"/>
                    <a:ea typeface="Calibri"/>
                    <a:cs typeface="Calibri"/>
                    <a:sym typeface="Calibri"/>
                  </a:rPr>
                  <a:t>LOREM IPSUM</a:t>
                </a:r>
                <a:endParaRPr sz="1350">
                  <a:latin typeface="Calibri"/>
                  <a:ea typeface="Calibri"/>
                  <a:cs typeface="Calibri"/>
                  <a:sym typeface="Calibri"/>
                </a:endParaRPr>
              </a:p>
            </p:txBody>
          </p:sp>
        </p:grpSp>
      </p:grpSp>
      <p:grpSp>
        <p:nvGrpSpPr>
          <p:cNvPr id="578" name="Google Shape;578;p45"/>
          <p:cNvGrpSpPr/>
          <p:nvPr/>
        </p:nvGrpSpPr>
        <p:grpSpPr>
          <a:xfrm>
            <a:off x="2121907" y="2574347"/>
            <a:ext cx="1362246" cy="1902278"/>
            <a:chOff x="3895592" y="2857502"/>
            <a:chExt cx="1816328" cy="2536371"/>
          </a:xfrm>
        </p:grpSpPr>
        <p:grpSp>
          <p:nvGrpSpPr>
            <p:cNvPr id="579" name="Google Shape;579;p45"/>
            <p:cNvGrpSpPr/>
            <p:nvPr/>
          </p:nvGrpSpPr>
          <p:grpSpPr>
            <a:xfrm>
              <a:off x="3895592" y="2857502"/>
              <a:ext cx="1816328" cy="2536371"/>
              <a:chOff x="3479572" y="2685144"/>
              <a:chExt cx="1816328" cy="2536371"/>
            </a:xfrm>
          </p:grpSpPr>
          <p:sp>
            <p:nvSpPr>
              <p:cNvPr id="580" name="Google Shape;580;p45"/>
              <p:cNvSpPr/>
              <p:nvPr/>
            </p:nvSpPr>
            <p:spPr>
              <a:xfrm>
                <a:off x="3479573" y="3164114"/>
                <a:ext cx="1816327" cy="2057400"/>
              </a:xfrm>
              <a:prstGeom prst="rect">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81" name="Google Shape;581;p45"/>
              <p:cNvSpPr/>
              <p:nvPr/>
            </p:nvSpPr>
            <p:spPr>
              <a:xfrm rot="5400000">
                <a:off x="3908764" y="2255951"/>
                <a:ext cx="957943" cy="1816328"/>
              </a:xfrm>
              <a:prstGeom prst="chevron">
                <a:avLst>
                  <a:gd name="adj" fmla="val 27131"/>
                </a:avLst>
              </a:prstGeom>
              <a:solidFill>
                <a:srgbClr val="D8D8D8"/>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582" name="Google Shape;582;p45"/>
            <p:cNvGrpSpPr/>
            <p:nvPr/>
          </p:nvGrpSpPr>
          <p:grpSpPr>
            <a:xfrm>
              <a:off x="4013122" y="3526071"/>
              <a:ext cx="1581266" cy="1199231"/>
              <a:chOff x="1428634" y="3950614"/>
              <a:chExt cx="1581266" cy="1199231"/>
            </a:xfrm>
          </p:grpSpPr>
          <p:sp>
            <p:nvSpPr>
              <p:cNvPr id="583" name="Google Shape;583;p45"/>
              <p:cNvSpPr txBox="1"/>
              <p:nvPr/>
            </p:nvSpPr>
            <p:spPr>
              <a:xfrm>
                <a:off x="1428634" y="4288071"/>
                <a:ext cx="1581266" cy="861774"/>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584" name="Google Shape;584;p45"/>
              <p:cNvSpPr txBox="1"/>
              <p:nvPr/>
            </p:nvSpPr>
            <p:spPr>
              <a:xfrm>
                <a:off x="1428634" y="3950614"/>
                <a:ext cx="1581266" cy="215444"/>
              </a:xfrm>
              <a:prstGeom prst="rect">
                <a:avLst/>
              </a:prstGeom>
              <a:noFill/>
              <a:ln>
                <a:noFill/>
              </a:ln>
            </p:spPr>
            <p:txBody>
              <a:bodyPr spcFirstLastPara="1" wrap="square" lIns="0" tIns="0" rIns="0" bIns="0" anchor="t" anchorCtr="0">
                <a:noAutofit/>
              </a:bodyPr>
              <a:lstStyle/>
              <a:p>
                <a:pPr algn="ctr"/>
                <a:r>
                  <a:rPr lang="en-US" sz="1050" b="1">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grpSp>
      </p:grpSp>
      <p:grpSp>
        <p:nvGrpSpPr>
          <p:cNvPr id="585" name="Google Shape;585;p45"/>
          <p:cNvGrpSpPr/>
          <p:nvPr/>
        </p:nvGrpSpPr>
        <p:grpSpPr>
          <a:xfrm>
            <a:off x="3890876" y="2059996"/>
            <a:ext cx="1362246" cy="2416628"/>
            <a:chOff x="6480080" y="2171702"/>
            <a:chExt cx="1816328" cy="3222170"/>
          </a:xfrm>
        </p:grpSpPr>
        <p:grpSp>
          <p:nvGrpSpPr>
            <p:cNvPr id="586" name="Google Shape;586;p45"/>
            <p:cNvGrpSpPr/>
            <p:nvPr/>
          </p:nvGrpSpPr>
          <p:grpSpPr>
            <a:xfrm>
              <a:off x="6480080" y="2171702"/>
              <a:ext cx="1816328" cy="3222170"/>
              <a:chOff x="5638570" y="2685144"/>
              <a:chExt cx="1816328" cy="3222170"/>
            </a:xfrm>
          </p:grpSpPr>
          <p:sp>
            <p:nvSpPr>
              <p:cNvPr id="587" name="Google Shape;587;p45"/>
              <p:cNvSpPr/>
              <p:nvPr/>
            </p:nvSpPr>
            <p:spPr>
              <a:xfrm>
                <a:off x="5638571" y="3164114"/>
                <a:ext cx="1816327" cy="2743200"/>
              </a:xfrm>
              <a:prstGeom prst="rect">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88" name="Google Shape;588;p45"/>
              <p:cNvSpPr/>
              <p:nvPr/>
            </p:nvSpPr>
            <p:spPr>
              <a:xfrm rot="5400000">
                <a:off x="6067762" y="2255951"/>
                <a:ext cx="957943" cy="1816328"/>
              </a:xfrm>
              <a:prstGeom prst="chevron">
                <a:avLst>
                  <a:gd name="adj" fmla="val 27131"/>
                </a:avLst>
              </a:prstGeom>
              <a:solidFill>
                <a:schemeClr val="accent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589" name="Google Shape;589;p45"/>
            <p:cNvGrpSpPr/>
            <p:nvPr/>
          </p:nvGrpSpPr>
          <p:grpSpPr>
            <a:xfrm>
              <a:off x="6597610" y="3183171"/>
              <a:ext cx="1581266" cy="1199231"/>
              <a:chOff x="1428634" y="3950614"/>
              <a:chExt cx="1581266" cy="1199231"/>
            </a:xfrm>
          </p:grpSpPr>
          <p:sp>
            <p:nvSpPr>
              <p:cNvPr id="590" name="Google Shape;590;p45"/>
              <p:cNvSpPr txBox="1"/>
              <p:nvPr/>
            </p:nvSpPr>
            <p:spPr>
              <a:xfrm>
                <a:off x="1428634" y="4288071"/>
                <a:ext cx="1581266" cy="861774"/>
              </a:xfrm>
              <a:prstGeom prst="rect">
                <a:avLst/>
              </a:prstGeom>
              <a:noFill/>
              <a:ln>
                <a:noFill/>
              </a:ln>
            </p:spPr>
            <p:txBody>
              <a:bodyPr spcFirstLastPara="1" wrap="square" lIns="0" tIns="0" rIns="0" bIns="0" anchor="t" anchorCtr="0">
                <a:noAutofit/>
              </a:bodyPr>
              <a:lstStyle/>
              <a:p>
                <a:pPr algn="ctr"/>
                <a:r>
                  <a:rPr lang="en-US" sz="1050">
                    <a:solidFill>
                      <a:schemeClr val="lt1"/>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591" name="Google Shape;591;p45"/>
              <p:cNvSpPr txBox="1"/>
              <p:nvPr/>
            </p:nvSpPr>
            <p:spPr>
              <a:xfrm>
                <a:off x="1428634" y="3950614"/>
                <a:ext cx="1581266" cy="215444"/>
              </a:xfrm>
              <a:prstGeom prst="rect">
                <a:avLst/>
              </a:prstGeom>
              <a:noFill/>
              <a:ln>
                <a:noFill/>
              </a:ln>
            </p:spPr>
            <p:txBody>
              <a:bodyPr spcFirstLastPara="1" wrap="square" lIns="0" tIns="0" rIns="0" bIns="0" anchor="t" anchorCtr="0">
                <a:noAutofit/>
              </a:bodyPr>
              <a:lstStyle/>
              <a:p>
                <a:pPr algn="ctr"/>
                <a:r>
                  <a:rPr lang="en-US" sz="1050" b="1">
                    <a:solidFill>
                      <a:schemeClr val="lt1"/>
                    </a:solidFill>
                    <a:latin typeface="Calibri"/>
                    <a:ea typeface="Calibri"/>
                    <a:cs typeface="Calibri"/>
                    <a:sym typeface="Calibri"/>
                  </a:rPr>
                  <a:t>LOREM IPSUM</a:t>
                </a:r>
                <a:endParaRPr sz="1350">
                  <a:latin typeface="Calibri"/>
                  <a:ea typeface="Calibri"/>
                  <a:cs typeface="Calibri"/>
                  <a:sym typeface="Calibri"/>
                </a:endParaRPr>
              </a:p>
            </p:txBody>
          </p:sp>
        </p:grpSp>
      </p:grpSp>
      <p:grpSp>
        <p:nvGrpSpPr>
          <p:cNvPr id="592" name="Google Shape;592;p45"/>
          <p:cNvGrpSpPr/>
          <p:nvPr/>
        </p:nvGrpSpPr>
        <p:grpSpPr>
          <a:xfrm>
            <a:off x="5659846" y="1717097"/>
            <a:ext cx="1362246" cy="2759528"/>
            <a:chOff x="9064568" y="1714502"/>
            <a:chExt cx="1816328" cy="3679371"/>
          </a:xfrm>
        </p:grpSpPr>
        <p:grpSp>
          <p:nvGrpSpPr>
            <p:cNvPr id="593" name="Google Shape;593;p45"/>
            <p:cNvGrpSpPr/>
            <p:nvPr/>
          </p:nvGrpSpPr>
          <p:grpSpPr>
            <a:xfrm>
              <a:off x="9064568" y="1714502"/>
              <a:ext cx="1816328" cy="3679371"/>
              <a:chOff x="7797567" y="2685144"/>
              <a:chExt cx="1816328" cy="3679371"/>
            </a:xfrm>
          </p:grpSpPr>
          <p:sp>
            <p:nvSpPr>
              <p:cNvPr id="594" name="Google Shape;594;p45"/>
              <p:cNvSpPr/>
              <p:nvPr/>
            </p:nvSpPr>
            <p:spPr>
              <a:xfrm>
                <a:off x="7797568" y="3164114"/>
                <a:ext cx="1816327" cy="3200400"/>
              </a:xfrm>
              <a:prstGeom prst="rect">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595" name="Google Shape;595;p45"/>
              <p:cNvSpPr/>
              <p:nvPr/>
            </p:nvSpPr>
            <p:spPr>
              <a:xfrm rot="5400000">
                <a:off x="8226759" y="2255951"/>
                <a:ext cx="957943" cy="1816328"/>
              </a:xfrm>
              <a:prstGeom prst="chevron">
                <a:avLst>
                  <a:gd name="adj" fmla="val 27131"/>
                </a:avLst>
              </a:prstGeom>
              <a:solidFill>
                <a:srgbClr val="D8D8D8"/>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596" name="Google Shape;596;p45"/>
            <p:cNvGrpSpPr/>
            <p:nvPr/>
          </p:nvGrpSpPr>
          <p:grpSpPr>
            <a:xfrm>
              <a:off x="9182099" y="2954571"/>
              <a:ext cx="1581266" cy="1199231"/>
              <a:chOff x="1428634" y="3950614"/>
              <a:chExt cx="1581266" cy="1199231"/>
            </a:xfrm>
          </p:grpSpPr>
          <p:sp>
            <p:nvSpPr>
              <p:cNvPr id="597" name="Google Shape;597;p45"/>
              <p:cNvSpPr txBox="1"/>
              <p:nvPr/>
            </p:nvSpPr>
            <p:spPr>
              <a:xfrm>
                <a:off x="1428634" y="4288071"/>
                <a:ext cx="1581266" cy="861774"/>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598" name="Google Shape;598;p45"/>
              <p:cNvSpPr txBox="1"/>
              <p:nvPr/>
            </p:nvSpPr>
            <p:spPr>
              <a:xfrm>
                <a:off x="1428634" y="3950614"/>
                <a:ext cx="1581266" cy="215444"/>
              </a:xfrm>
              <a:prstGeom prst="rect">
                <a:avLst/>
              </a:prstGeom>
              <a:noFill/>
              <a:ln>
                <a:noFill/>
              </a:ln>
            </p:spPr>
            <p:txBody>
              <a:bodyPr spcFirstLastPara="1" wrap="square" lIns="0" tIns="0" rIns="0" bIns="0" anchor="t" anchorCtr="0">
                <a:noAutofit/>
              </a:bodyPr>
              <a:lstStyle/>
              <a:p>
                <a:pPr algn="ctr"/>
                <a:r>
                  <a:rPr lang="en-US" sz="1050" b="1">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grpSp>
      </p:grpSp>
      <p:grpSp>
        <p:nvGrpSpPr>
          <p:cNvPr id="599" name="Google Shape;599;p45"/>
          <p:cNvGrpSpPr/>
          <p:nvPr/>
        </p:nvGrpSpPr>
        <p:grpSpPr>
          <a:xfrm>
            <a:off x="7428816" y="1374197"/>
            <a:ext cx="1362246" cy="3102428"/>
            <a:chOff x="11353799" y="1257302"/>
            <a:chExt cx="1816328" cy="4136571"/>
          </a:xfrm>
        </p:grpSpPr>
        <p:grpSp>
          <p:nvGrpSpPr>
            <p:cNvPr id="600" name="Google Shape;600;p45"/>
            <p:cNvGrpSpPr/>
            <p:nvPr/>
          </p:nvGrpSpPr>
          <p:grpSpPr>
            <a:xfrm>
              <a:off x="11353799" y="1257302"/>
              <a:ext cx="1816328" cy="4136571"/>
              <a:chOff x="7797567" y="2685144"/>
              <a:chExt cx="1816328" cy="4136571"/>
            </a:xfrm>
          </p:grpSpPr>
          <p:sp>
            <p:nvSpPr>
              <p:cNvPr id="601" name="Google Shape;601;p45"/>
              <p:cNvSpPr/>
              <p:nvPr/>
            </p:nvSpPr>
            <p:spPr>
              <a:xfrm>
                <a:off x="7797568" y="3164114"/>
                <a:ext cx="1816327" cy="3657600"/>
              </a:xfrm>
              <a:prstGeom prst="rect">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02" name="Google Shape;602;p45"/>
              <p:cNvSpPr/>
              <p:nvPr/>
            </p:nvSpPr>
            <p:spPr>
              <a:xfrm rot="5400000">
                <a:off x="8226759" y="2255951"/>
                <a:ext cx="957943" cy="1816328"/>
              </a:xfrm>
              <a:prstGeom prst="chevron">
                <a:avLst>
                  <a:gd name="adj" fmla="val 27131"/>
                </a:avLst>
              </a:prstGeom>
              <a:solidFill>
                <a:schemeClr val="accent2"/>
              </a:soli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grpSp>
          <p:nvGrpSpPr>
            <p:cNvPr id="603" name="Google Shape;603;p45"/>
            <p:cNvGrpSpPr/>
            <p:nvPr/>
          </p:nvGrpSpPr>
          <p:grpSpPr>
            <a:xfrm>
              <a:off x="11471331" y="2725971"/>
              <a:ext cx="1581266" cy="1199231"/>
              <a:chOff x="1428634" y="3950614"/>
              <a:chExt cx="1581266" cy="1199231"/>
            </a:xfrm>
          </p:grpSpPr>
          <p:sp>
            <p:nvSpPr>
              <p:cNvPr id="604" name="Google Shape;604;p45"/>
              <p:cNvSpPr txBox="1"/>
              <p:nvPr/>
            </p:nvSpPr>
            <p:spPr>
              <a:xfrm>
                <a:off x="1428634" y="4288071"/>
                <a:ext cx="1581266" cy="861774"/>
              </a:xfrm>
              <a:prstGeom prst="rect">
                <a:avLst/>
              </a:prstGeom>
              <a:noFill/>
              <a:ln>
                <a:noFill/>
              </a:ln>
            </p:spPr>
            <p:txBody>
              <a:bodyPr spcFirstLastPara="1" wrap="square" lIns="0" tIns="0" rIns="0" bIns="0" anchor="t" anchorCtr="0">
                <a:noAutofit/>
              </a:bodyPr>
              <a:lstStyle/>
              <a:p>
                <a:pPr algn="ctr"/>
                <a:r>
                  <a:rPr lang="en-US" sz="1050">
                    <a:solidFill>
                      <a:schemeClr val="lt1"/>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05" name="Google Shape;605;p45"/>
              <p:cNvSpPr txBox="1"/>
              <p:nvPr/>
            </p:nvSpPr>
            <p:spPr>
              <a:xfrm>
                <a:off x="1428634" y="3950614"/>
                <a:ext cx="1581266" cy="215444"/>
              </a:xfrm>
              <a:prstGeom prst="rect">
                <a:avLst/>
              </a:prstGeom>
              <a:noFill/>
              <a:ln>
                <a:noFill/>
              </a:ln>
            </p:spPr>
            <p:txBody>
              <a:bodyPr spcFirstLastPara="1" wrap="square" lIns="0" tIns="0" rIns="0" bIns="0" anchor="t" anchorCtr="0">
                <a:noAutofit/>
              </a:bodyPr>
              <a:lstStyle/>
              <a:p>
                <a:pPr algn="ctr"/>
                <a:r>
                  <a:rPr lang="en-US" sz="1050" b="1">
                    <a:solidFill>
                      <a:schemeClr val="lt1"/>
                    </a:solidFill>
                    <a:latin typeface="Calibri"/>
                    <a:ea typeface="Calibri"/>
                    <a:cs typeface="Calibri"/>
                    <a:sym typeface="Calibri"/>
                  </a:rPr>
                  <a:t>LOREM IPSUM</a:t>
                </a:r>
                <a:endParaRPr sz="1350">
                  <a:latin typeface="Calibri"/>
                  <a:ea typeface="Calibri"/>
                  <a:cs typeface="Calibri"/>
                  <a:sym typeface="Calibri"/>
                </a:endParaRPr>
              </a:p>
            </p:txBody>
          </p:sp>
        </p:grpSp>
      </p:grpSp>
      <p:grpSp>
        <p:nvGrpSpPr>
          <p:cNvPr id="606" name="Google Shape;606;p45"/>
          <p:cNvGrpSpPr/>
          <p:nvPr/>
        </p:nvGrpSpPr>
        <p:grpSpPr>
          <a:xfrm>
            <a:off x="894605" y="2465299"/>
            <a:ext cx="278910" cy="280497"/>
            <a:chOff x="6450013" y="5349875"/>
            <a:chExt cx="279399" cy="280988"/>
          </a:xfrm>
        </p:grpSpPr>
        <p:sp>
          <p:nvSpPr>
            <p:cNvPr id="607" name="Google Shape;607;p45"/>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08" name="Google Shape;608;p45"/>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609" name="Google Shape;609;p45"/>
          <p:cNvGrpSpPr/>
          <p:nvPr/>
        </p:nvGrpSpPr>
        <p:grpSpPr>
          <a:xfrm>
            <a:off x="2660404" y="2299081"/>
            <a:ext cx="285251" cy="199676"/>
            <a:chOff x="8161338" y="795338"/>
            <a:chExt cx="285750" cy="200025"/>
          </a:xfrm>
        </p:grpSpPr>
        <p:sp>
          <p:nvSpPr>
            <p:cNvPr id="610" name="Google Shape;610;p45"/>
            <p:cNvSpPr/>
            <p:nvPr/>
          </p:nvSpPr>
          <p:spPr>
            <a:xfrm>
              <a:off x="8161338" y="876300"/>
              <a:ext cx="285750" cy="119063"/>
            </a:xfrm>
            <a:custGeom>
              <a:avLst/>
              <a:gdLst/>
              <a:ahLst/>
              <a:cxnLst/>
              <a:rect l="l" t="t" r="r" b="b"/>
              <a:pathLst>
                <a:path w="901" h="377" extrusionOk="0">
                  <a:moveTo>
                    <a:pt x="871" y="331"/>
                  </a:moveTo>
                  <a:lnTo>
                    <a:pt x="871" y="334"/>
                  </a:lnTo>
                  <a:lnTo>
                    <a:pt x="870" y="337"/>
                  </a:lnTo>
                  <a:lnTo>
                    <a:pt x="868" y="339"/>
                  </a:lnTo>
                  <a:lnTo>
                    <a:pt x="866" y="341"/>
                  </a:lnTo>
                  <a:lnTo>
                    <a:pt x="864" y="343"/>
                  </a:lnTo>
                  <a:lnTo>
                    <a:pt x="862" y="344"/>
                  </a:lnTo>
                  <a:lnTo>
                    <a:pt x="859" y="346"/>
                  </a:lnTo>
                  <a:lnTo>
                    <a:pt x="856" y="347"/>
                  </a:lnTo>
                  <a:lnTo>
                    <a:pt x="45" y="346"/>
                  </a:lnTo>
                  <a:lnTo>
                    <a:pt x="42" y="346"/>
                  </a:lnTo>
                  <a:lnTo>
                    <a:pt x="38" y="344"/>
                  </a:lnTo>
                  <a:lnTo>
                    <a:pt x="36" y="343"/>
                  </a:lnTo>
                  <a:lnTo>
                    <a:pt x="34" y="341"/>
                  </a:lnTo>
                  <a:lnTo>
                    <a:pt x="32" y="339"/>
                  </a:lnTo>
                  <a:lnTo>
                    <a:pt x="31" y="337"/>
                  </a:lnTo>
                  <a:lnTo>
                    <a:pt x="30" y="334"/>
                  </a:lnTo>
                  <a:lnTo>
                    <a:pt x="30" y="332"/>
                  </a:lnTo>
                  <a:lnTo>
                    <a:pt x="30" y="45"/>
                  </a:lnTo>
                  <a:lnTo>
                    <a:pt x="30" y="42"/>
                  </a:lnTo>
                  <a:lnTo>
                    <a:pt x="31" y="40"/>
                  </a:lnTo>
                  <a:lnTo>
                    <a:pt x="32" y="37"/>
                  </a:lnTo>
                  <a:lnTo>
                    <a:pt x="34" y="35"/>
                  </a:lnTo>
                  <a:lnTo>
                    <a:pt x="36" y="34"/>
                  </a:lnTo>
                  <a:lnTo>
                    <a:pt x="38" y="31"/>
                  </a:lnTo>
                  <a:lnTo>
                    <a:pt x="42" y="31"/>
                  </a:lnTo>
                  <a:lnTo>
                    <a:pt x="45" y="30"/>
                  </a:lnTo>
                  <a:lnTo>
                    <a:pt x="260" y="30"/>
                  </a:lnTo>
                  <a:lnTo>
                    <a:pt x="264" y="31"/>
                  </a:lnTo>
                  <a:lnTo>
                    <a:pt x="267" y="31"/>
                  </a:lnTo>
                  <a:lnTo>
                    <a:pt x="269" y="34"/>
                  </a:lnTo>
                  <a:lnTo>
                    <a:pt x="271" y="35"/>
                  </a:lnTo>
                  <a:lnTo>
                    <a:pt x="273" y="38"/>
                  </a:lnTo>
                  <a:lnTo>
                    <a:pt x="274" y="40"/>
                  </a:lnTo>
                  <a:lnTo>
                    <a:pt x="275" y="43"/>
                  </a:lnTo>
                  <a:lnTo>
                    <a:pt x="275" y="45"/>
                  </a:lnTo>
                  <a:lnTo>
                    <a:pt x="275" y="49"/>
                  </a:lnTo>
                  <a:lnTo>
                    <a:pt x="274" y="52"/>
                  </a:lnTo>
                  <a:lnTo>
                    <a:pt x="273" y="54"/>
                  </a:lnTo>
                  <a:lnTo>
                    <a:pt x="271" y="56"/>
                  </a:lnTo>
                  <a:lnTo>
                    <a:pt x="269" y="58"/>
                  </a:lnTo>
                  <a:lnTo>
                    <a:pt x="267" y="59"/>
                  </a:lnTo>
                  <a:lnTo>
                    <a:pt x="264" y="60"/>
                  </a:lnTo>
                  <a:lnTo>
                    <a:pt x="260" y="60"/>
                  </a:lnTo>
                  <a:lnTo>
                    <a:pt x="60" y="60"/>
                  </a:lnTo>
                  <a:lnTo>
                    <a:pt x="60" y="316"/>
                  </a:lnTo>
                  <a:lnTo>
                    <a:pt x="841" y="316"/>
                  </a:lnTo>
                  <a:lnTo>
                    <a:pt x="841" y="60"/>
                  </a:lnTo>
                  <a:lnTo>
                    <a:pt x="734" y="60"/>
                  </a:lnTo>
                  <a:lnTo>
                    <a:pt x="731" y="60"/>
                  </a:lnTo>
                  <a:lnTo>
                    <a:pt x="729" y="59"/>
                  </a:lnTo>
                  <a:lnTo>
                    <a:pt x="726" y="58"/>
                  </a:lnTo>
                  <a:lnTo>
                    <a:pt x="724" y="56"/>
                  </a:lnTo>
                  <a:lnTo>
                    <a:pt x="721" y="54"/>
                  </a:lnTo>
                  <a:lnTo>
                    <a:pt x="720" y="52"/>
                  </a:lnTo>
                  <a:lnTo>
                    <a:pt x="719" y="49"/>
                  </a:lnTo>
                  <a:lnTo>
                    <a:pt x="719" y="45"/>
                  </a:lnTo>
                  <a:lnTo>
                    <a:pt x="719" y="43"/>
                  </a:lnTo>
                  <a:lnTo>
                    <a:pt x="720" y="40"/>
                  </a:lnTo>
                  <a:lnTo>
                    <a:pt x="721" y="38"/>
                  </a:lnTo>
                  <a:lnTo>
                    <a:pt x="724" y="35"/>
                  </a:lnTo>
                  <a:lnTo>
                    <a:pt x="726" y="34"/>
                  </a:lnTo>
                  <a:lnTo>
                    <a:pt x="729" y="31"/>
                  </a:lnTo>
                  <a:lnTo>
                    <a:pt x="731" y="31"/>
                  </a:lnTo>
                  <a:lnTo>
                    <a:pt x="734" y="30"/>
                  </a:lnTo>
                  <a:lnTo>
                    <a:pt x="856" y="30"/>
                  </a:lnTo>
                  <a:lnTo>
                    <a:pt x="859" y="31"/>
                  </a:lnTo>
                  <a:lnTo>
                    <a:pt x="862" y="31"/>
                  </a:lnTo>
                  <a:lnTo>
                    <a:pt x="864" y="34"/>
                  </a:lnTo>
                  <a:lnTo>
                    <a:pt x="866" y="35"/>
                  </a:lnTo>
                  <a:lnTo>
                    <a:pt x="868" y="38"/>
                  </a:lnTo>
                  <a:lnTo>
                    <a:pt x="870" y="40"/>
                  </a:lnTo>
                  <a:lnTo>
                    <a:pt x="871" y="43"/>
                  </a:lnTo>
                  <a:lnTo>
                    <a:pt x="871" y="45"/>
                  </a:lnTo>
                  <a:lnTo>
                    <a:pt x="871" y="331"/>
                  </a:lnTo>
                  <a:close/>
                  <a:moveTo>
                    <a:pt x="871" y="0"/>
                  </a:moveTo>
                  <a:lnTo>
                    <a:pt x="622" y="0"/>
                  </a:lnTo>
                  <a:lnTo>
                    <a:pt x="511" y="111"/>
                  </a:lnTo>
                  <a:lnTo>
                    <a:pt x="336" y="190"/>
                  </a:lnTo>
                  <a:lnTo>
                    <a:pt x="400" y="0"/>
                  </a:lnTo>
                  <a:lnTo>
                    <a:pt x="30" y="0"/>
                  </a:lnTo>
                  <a:lnTo>
                    <a:pt x="23" y="1"/>
                  </a:lnTo>
                  <a:lnTo>
                    <a:pt x="18" y="2"/>
                  </a:lnTo>
                  <a:lnTo>
                    <a:pt x="13" y="6"/>
                  </a:lnTo>
                  <a:lnTo>
                    <a:pt x="8" y="10"/>
                  </a:lnTo>
                  <a:lnTo>
                    <a:pt x="5" y="14"/>
                  </a:lnTo>
                  <a:lnTo>
                    <a:pt x="2" y="19"/>
                  </a:lnTo>
                  <a:lnTo>
                    <a:pt x="0" y="25"/>
                  </a:lnTo>
                  <a:lnTo>
                    <a:pt x="0" y="30"/>
                  </a:lnTo>
                  <a:lnTo>
                    <a:pt x="0" y="346"/>
                  </a:lnTo>
                  <a:lnTo>
                    <a:pt x="0" y="352"/>
                  </a:lnTo>
                  <a:lnTo>
                    <a:pt x="2" y="357"/>
                  </a:lnTo>
                  <a:lnTo>
                    <a:pt x="5" y="363"/>
                  </a:lnTo>
                  <a:lnTo>
                    <a:pt x="8" y="367"/>
                  </a:lnTo>
                  <a:lnTo>
                    <a:pt x="13" y="371"/>
                  </a:lnTo>
                  <a:lnTo>
                    <a:pt x="18" y="373"/>
                  </a:lnTo>
                  <a:lnTo>
                    <a:pt x="23" y="376"/>
                  </a:lnTo>
                  <a:lnTo>
                    <a:pt x="30" y="377"/>
                  </a:lnTo>
                  <a:lnTo>
                    <a:pt x="871" y="377"/>
                  </a:lnTo>
                  <a:lnTo>
                    <a:pt x="877" y="376"/>
                  </a:lnTo>
                  <a:lnTo>
                    <a:pt x="882" y="373"/>
                  </a:lnTo>
                  <a:lnTo>
                    <a:pt x="888" y="371"/>
                  </a:lnTo>
                  <a:lnTo>
                    <a:pt x="892" y="367"/>
                  </a:lnTo>
                  <a:lnTo>
                    <a:pt x="896" y="363"/>
                  </a:lnTo>
                  <a:lnTo>
                    <a:pt x="898" y="357"/>
                  </a:lnTo>
                  <a:lnTo>
                    <a:pt x="901" y="352"/>
                  </a:lnTo>
                  <a:lnTo>
                    <a:pt x="901" y="347"/>
                  </a:lnTo>
                  <a:lnTo>
                    <a:pt x="901" y="30"/>
                  </a:lnTo>
                  <a:lnTo>
                    <a:pt x="901" y="25"/>
                  </a:lnTo>
                  <a:lnTo>
                    <a:pt x="898" y="19"/>
                  </a:lnTo>
                  <a:lnTo>
                    <a:pt x="896" y="14"/>
                  </a:lnTo>
                  <a:lnTo>
                    <a:pt x="892" y="9"/>
                  </a:lnTo>
                  <a:lnTo>
                    <a:pt x="888" y="6"/>
                  </a:lnTo>
                  <a:lnTo>
                    <a:pt x="882" y="2"/>
                  </a:lnTo>
                  <a:lnTo>
                    <a:pt x="877" y="1"/>
                  </a:lnTo>
                  <a:lnTo>
                    <a:pt x="871" y="0"/>
                  </a:lnTo>
                  <a:close/>
                </a:path>
              </a:pathLst>
            </a:custGeom>
            <a:solidFill>
              <a:schemeClr val="accent3"/>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11" name="Google Shape;611;p45"/>
            <p:cNvSpPr/>
            <p:nvPr/>
          </p:nvSpPr>
          <p:spPr>
            <a:xfrm>
              <a:off x="8372475" y="795338"/>
              <a:ext cx="31750" cy="31750"/>
            </a:xfrm>
            <a:custGeom>
              <a:avLst/>
              <a:gdLst/>
              <a:ahLst/>
              <a:cxnLst/>
              <a:rect l="l" t="t" r="r" b="b"/>
              <a:pathLst>
                <a:path w="99" h="99" extrusionOk="0">
                  <a:moveTo>
                    <a:pt x="99" y="69"/>
                  </a:moveTo>
                  <a:lnTo>
                    <a:pt x="30" y="0"/>
                  </a:lnTo>
                  <a:lnTo>
                    <a:pt x="0" y="30"/>
                  </a:lnTo>
                  <a:lnTo>
                    <a:pt x="68" y="99"/>
                  </a:lnTo>
                  <a:lnTo>
                    <a:pt x="99" y="69"/>
                  </a:lnTo>
                  <a:close/>
                </a:path>
              </a:pathLst>
            </a:custGeom>
            <a:solidFill>
              <a:schemeClr val="accent3"/>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12" name="Google Shape;612;p45"/>
            <p:cNvSpPr/>
            <p:nvPr/>
          </p:nvSpPr>
          <p:spPr>
            <a:xfrm>
              <a:off x="8299450" y="812800"/>
              <a:ext cx="88900" cy="87313"/>
            </a:xfrm>
            <a:custGeom>
              <a:avLst/>
              <a:gdLst/>
              <a:ahLst/>
              <a:cxnLst/>
              <a:rect l="l" t="t" r="r" b="b"/>
              <a:pathLst>
                <a:path w="280" h="279" extrusionOk="0">
                  <a:moveTo>
                    <a:pt x="280" y="68"/>
                  </a:moveTo>
                  <a:lnTo>
                    <a:pt x="210" y="0"/>
                  </a:lnTo>
                  <a:lnTo>
                    <a:pt x="0" y="210"/>
                  </a:lnTo>
                  <a:lnTo>
                    <a:pt x="69" y="279"/>
                  </a:lnTo>
                  <a:lnTo>
                    <a:pt x="280" y="68"/>
                  </a:lnTo>
                  <a:close/>
                </a:path>
              </a:pathLst>
            </a:custGeom>
            <a:solidFill>
              <a:schemeClr val="accent3"/>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13" name="Google Shape;613;p45"/>
            <p:cNvSpPr/>
            <p:nvPr/>
          </p:nvSpPr>
          <p:spPr>
            <a:xfrm>
              <a:off x="8283575" y="887413"/>
              <a:ext cx="28575" cy="31750"/>
            </a:xfrm>
            <a:custGeom>
              <a:avLst/>
              <a:gdLst/>
              <a:ahLst/>
              <a:cxnLst/>
              <a:rect l="l" t="t" r="r" b="b"/>
              <a:pathLst>
                <a:path w="90" h="98" extrusionOk="0">
                  <a:moveTo>
                    <a:pt x="90" y="58"/>
                  </a:moveTo>
                  <a:lnTo>
                    <a:pt x="32" y="0"/>
                  </a:lnTo>
                  <a:lnTo>
                    <a:pt x="0" y="98"/>
                  </a:lnTo>
                  <a:lnTo>
                    <a:pt x="90" y="58"/>
                  </a:lnTo>
                  <a:close/>
                </a:path>
              </a:pathLst>
            </a:custGeom>
            <a:solidFill>
              <a:schemeClr val="accent3"/>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614" name="Google Shape;614;p45"/>
          <p:cNvGrpSpPr/>
          <p:nvPr/>
        </p:nvGrpSpPr>
        <p:grpSpPr>
          <a:xfrm>
            <a:off x="4429374" y="1809496"/>
            <a:ext cx="285251" cy="248802"/>
            <a:chOff x="9310688" y="1982788"/>
            <a:chExt cx="285750" cy="249238"/>
          </a:xfrm>
        </p:grpSpPr>
        <p:sp>
          <p:nvSpPr>
            <p:cNvPr id="615" name="Google Shape;615;p45"/>
            <p:cNvSpPr/>
            <p:nvPr/>
          </p:nvSpPr>
          <p:spPr>
            <a:xfrm>
              <a:off x="9424988" y="2135188"/>
              <a:ext cx="57150" cy="28575"/>
            </a:xfrm>
            <a:prstGeom prst="rect">
              <a:avLst/>
            </a:pr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16" name="Google Shape;616;p45"/>
            <p:cNvSpPr/>
            <p:nvPr/>
          </p:nvSpPr>
          <p:spPr>
            <a:xfrm>
              <a:off x="9329738" y="2163763"/>
              <a:ext cx="247650" cy="68263"/>
            </a:xfrm>
            <a:custGeom>
              <a:avLst/>
              <a:gdLst/>
              <a:ahLst/>
              <a:cxnLst/>
              <a:rect l="l" t="t" r="r" b="b"/>
              <a:pathLst>
                <a:path w="781" h="211" extrusionOk="0">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17" name="Google Shape;617;p45"/>
            <p:cNvSpPr/>
            <p:nvPr/>
          </p:nvSpPr>
          <p:spPr>
            <a:xfrm>
              <a:off x="9310688" y="1982788"/>
              <a:ext cx="285750" cy="171450"/>
            </a:xfrm>
            <a:custGeom>
              <a:avLst/>
              <a:gdLst/>
              <a:ahLst/>
              <a:cxnLst/>
              <a:rect l="l" t="t" r="r" b="b"/>
              <a:pathLst>
                <a:path w="901" h="540" extrusionOk="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618" name="Google Shape;618;p45"/>
          <p:cNvSpPr/>
          <p:nvPr/>
        </p:nvSpPr>
        <p:spPr>
          <a:xfrm>
            <a:off x="6241131" y="1427812"/>
            <a:ext cx="199676" cy="285251"/>
          </a:xfrm>
          <a:custGeom>
            <a:avLst/>
            <a:gdLst/>
            <a:ahLst/>
            <a:cxnLst/>
            <a:rect l="l" t="t" r="r" b="b"/>
            <a:pathLst>
              <a:path w="632" h="902" extrusionOk="0">
                <a:moveTo>
                  <a:pt x="511" y="362"/>
                </a:moveTo>
                <a:lnTo>
                  <a:pt x="120" y="362"/>
                </a:lnTo>
                <a:lnTo>
                  <a:pt x="120" y="242"/>
                </a:lnTo>
                <a:lnTo>
                  <a:pt x="121" y="222"/>
                </a:lnTo>
                <a:lnTo>
                  <a:pt x="125" y="203"/>
                </a:lnTo>
                <a:lnTo>
                  <a:pt x="129" y="184"/>
                </a:lnTo>
                <a:lnTo>
                  <a:pt x="134" y="165"/>
                </a:lnTo>
                <a:lnTo>
                  <a:pt x="142" y="147"/>
                </a:lnTo>
                <a:lnTo>
                  <a:pt x="151" y="130"/>
                </a:lnTo>
                <a:lnTo>
                  <a:pt x="162" y="113"/>
                </a:lnTo>
                <a:lnTo>
                  <a:pt x="174" y="98"/>
                </a:lnTo>
                <a:lnTo>
                  <a:pt x="188" y="84"/>
                </a:lnTo>
                <a:lnTo>
                  <a:pt x="203" y="70"/>
                </a:lnTo>
                <a:lnTo>
                  <a:pt x="219" y="59"/>
                </a:lnTo>
                <a:lnTo>
                  <a:pt x="236" y="50"/>
                </a:lnTo>
                <a:lnTo>
                  <a:pt x="245" y="45"/>
                </a:lnTo>
                <a:lnTo>
                  <a:pt x="254" y="41"/>
                </a:lnTo>
                <a:lnTo>
                  <a:pt x="264" y="38"/>
                </a:lnTo>
                <a:lnTo>
                  <a:pt x="274" y="36"/>
                </a:lnTo>
                <a:lnTo>
                  <a:pt x="284" y="33"/>
                </a:lnTo>
                <a:lnTo>
                  <a:pt x="294" y="32"/>
                </a:lnTo>
                <a:lnTo>
                  <a:pt x="305" y="31"/>
                </a:lnTo>
                <a:lnTo>
                  <a:pt x="315" y="30"/>
                </a:lnTo>
                <a:lnTo>
                  <a:pt x="326" y="31"/>
                </a:lnTo>
                <a:lnTo>
                  <a:pt x="337" y="32"/>
                </a:lnTo>
                <a:lnTo>
                  <a:pt x="348" y="33"/>
                </a:lnTo>
                <a:lnTo>
                  <a:pt x="357" y="36"/>
                </a:lnTo>
                <a:lnTo>
                  <a:pt x="368" y="38"/>
                </a:lnTo>
                <a:lnTo>
                  <a:pt x="378" y="41"/>
                </a:lnTo>
                <a:lnTo>
                  <a:pt x="386" y="45"/>
                </a:lnTo>
                <a:lnTo>
                  <a:pt x="396" y="50"/>
                </a:lnTo>
                <a:lnTo>
                  <a:pt x="413" y="59"/>
                </a:lnTo>
                <a:lnTo>
                  <a:pt x="429" y="70"/>
                </a:lnTo>
                <a:lnTo>
                  <a:pt x="444" y="84"/>
                </a:lnTo>
                <a:lnTo>
                  <a:pt x="457" y="98"/>
                </a:lnTo>
                <a:lnTo>
                  <a:pt x="470" y="113"/>
                </a:lnTo>
                <a:lnTo>
                  <a:pt x="481" y="130"/>
                </a:lnTo>
                <a:lnTo>
                  <a:pt x="489" y="147"/>
                </a:lnTo>
                <a:lnTo>
                  <a:pt x="497" y="165"/>
                </a:lnTo>
                <a:lnTo>
                  <a:pt x="503" y="184"/>
                </a:lnTo>
                <a:lnTo>
                  <a:pt x="507" y="203"/>
                </a:lnTo>
                <a:lnTo>
                  <a:pt x="511" y="222"/>
                </a:lnTo>
                <a:lnTo>
                  <a:pt x="511" y="242"/>
                </a:lnTo>
                <a:lnTo>
                  <a:pt x="511" y="362"/>
                </a:lnTo>
                <a:close/>
                <a:moveTo>
                  <a:pt x="330" y="597"/>
                </a:moveTo>
                <a:lnTo>
                  <a:pt x="330" y="700"/>
                </a:lnTo>
                <a:lnTo>
                  <a:pt x="330" y="703"/>
                </a:lnTo>
                <a:lnTo>
                  <a:pt x="329" y="706"/>
                </a:lnTo>
                <a:lnTo>
                  <a:pt x="328" y="709"/>
                </a:lnTo>
                <a:lnTo>
                  <a:pt x="326" y="711"/>
                </a:lnTo>
                <a:lnTo>
                  <a:pt x="324" y="712"/>
                </a:lnTo>
                <a:lnTo>
                  <a:pt x="322" y="714"/>
                </a:lnTo>
                <a:lnTo>
                  <a:pt x="319" y="714"/>
                </a:lnTo>
                <a:lnTo>
                  <a:pt x="315" y="715"/>
                </a:lnTo>
                <a:lnTo>
                  <a:pt x="312" y="714"/>
                </a:lnTo>
                <a:lnTo>
                  <a:pt x="310" y="714"/>
                </a:lnTo>
                <a:lnTo>
                  <a:pt x="307" y="712"/>
                </a:lnTo>
                <a:lnTo>
                  <a:pt x="305" y="711"/>
                </a:lnTo>
                <a:lnTo>
                  <a:pt x="304" y="709"/>
                </a:lnTo>
                <a:lnTo>
                  <a:pt x="302" y="706"/>
                </a:lnTo>
                <a:lnTo>
                  <a:pt x="302" y="704"/>
                </a:lnTo>
                <a:lnTo>
                  <a:pt x="300" y="700"/>
                </a:lnTo>
                <a:lnTo>
                  <a:pt x="300" y="597"/>
                </a:lnTo>
                <a:lnTo>
                  <a:pt x="295" y="592"/>
                </a:lnTo>
                <a:lnTo>
                  <a:pt x="290" y="587"/>
                </a:lnTo>
                <a:lnTo>
                  <a:pt x="286" y="579"/>
                </a:lnTo>
                <a:lnTo>
                  <a:pt x="285" y="572"/>
                </a:lnTo>
                <a:lnTo>
                  <a:pt x="286" y="565"/>
                </a:lnTo>
                <a:lnTo>
                  <a:pt x="289" y="560"/>
                </a:lnTo>
                <a:lnTo>
                  <a:pt x="291" y="555"/>
                </a:lnTo>
                <a:lnTo>
                  <a:pt x="295" y="550"/>
                </a:lnTo>
                <a:lnTo>
                  <a:pt x="299" y="547"/>
                </a:lnTo>
                <a:lnTo>
                  <a:pt x="304" y="544"/>
                </a:lnTo>
                <a:lnTo>
                  <a:pt x="310" y="542"/>
                </a:lnTo>
                <a:lnTo>
                  <a:pt x="315" y="542"/>
                </a:lnTo>
                <a:lnTo>
                  <a:pt x="322" y="542"/>
                </a:lnTo>
                <a:lnTo>
                  <a:pt x="327" y="544"/>
                </a:lnTo>
                <a:lnTo>
                  <a:pt x="333" y="547"/>
                </a:lnTo>
                <a:lnTo>
                  <a:pt x="337" y="550"/>
                </a:lnTo>
                <a:lnTo>
                  <a:pt x="341" y="555"/>
                </a:lnTo>
                <a:lnTo>
                  <a:pt x="343" y="560"/>
                </a:lnTo>
                <a:lnTo>
                  <a:pt x="345" y="565"/>
                </a:lnTo>
                <a:lnTo>
                  <a:pt x="345" y="572"/>
                </a:lnTo>
                <a:lnTo>
                  <a:pt x="344" y="579"/>
                </a:lnTo>
                <a:lnTo>
                  <a:pt x="341" y="587"/>
                </a:lnTo>
                <a:lnTo>
                  <a:pt x="337" y="592"/>
                </a:lnTo>
                <a:lnTo>
                  <a:pt x="330" y="597"/>
                </a:lnTo>
                <a:lnTo>
                  <a:pt x="330" y="597"/>
                </a:lnTo>
                <a:close/>
                <a:moveTo>
                  <a:pt x="541" y="362"/>
                </a:moveTo>
                <a:lnTo>
                  <a:pt x="541" y="242"/>
                </a:lnTo>
                <a:lnTo>
                  <a:pt x="540" y="219"/>
                </a:lnTo>
                <a:lnTo>
                  <a:pt x="537" y="198"/>
                </a:lnTo>
                <a:lnTo>
                  <a:pt x="532" y="176"/>
                </a:lnTo>
                <a:lnTo>
                  <a:pt x="525" y="155"/>
                </a:lnTo>
                <a:lnTo>
                  <a:pt x="516" y="134"/>
                </a:lnTo>
                <a:lnTo>
                  <a:pt x="505" y="114"/>
                </a:lnTo>
                <a:lnTo>
                  <a:pt x="493" y="95"/>
                </a:lnTo>
                <a:lnTo>
                  <a:pt x="480" y="77"/>
                </a:lnTo>
                <a:lnTo>
                  <a:pt x="471" y="69"/>
                </a:lnTo>
                <a:lnTo>
                  <a:pt x="463" y="61"/>
                </a:lnTo>
                <a:lnTo>
                  <a:pt x="455" y="53"/>
                </a:lnTo>
                <a:lnTo>
                  <a:pt x="446" y="46"/>
                </a:lnTo>
                <a:lnTo>
                  <a:pt x="438" y="39"/>
                </a:lnTo>
                <a:lnTo>
                  <a:pt x="428" y="33"/>
                </a:lnTo>
                <a:lnTo>
                  <a:pt x="418" y="27"/>
                </a:lnTo>
                <a:lnTo>
                  <a:pt x="408" y="22"/>
                </a:lnTo>
                <a:lnTo>
                  <a:pt x="397" y="17"/>
                </a:lnTo>
                <a:lnTo>
                  <a:pt x="386" y="13"/>
                </a:lnTo>
                <a:lnTo>
                  <a:pt x="376" y="9"/>
                </a:lnTo>
                <a:lnTo>
                  <a:pt x="364" y="7"/>
                </a:lnTo>
                <a:lnTo>
                  <a:pt x="353" y="3"/>
                </a:lnTo>
                <a:lnTo>
                  <a:pt x="340" y="2"/>
                </a:lnTo>
                <a:lnTo>
                  <a:pt x="328" y="1"/>
                </a:lnTo>
                <a:lnTo>
                  <a:pt x="315" y="0"/>
                </a:lnTo>
                <a:lnTo>
                  <a:pt x="304" y="1"/>
                </a:lnTo>
                <a:lnTo>
                  <a:pt x="291" y="2"/>
                </a:lnTo>
                <a:lnTo>
                  <a:pt x="279" y="3"/>
                </a:lnTo>
                <a:lnTo>
                  <a:pt x="267" y="7"/>
                </a:lnTo>
                <a:lnTo>
                  <a:pt x="256" y="9"/>
                </a:lnTo>
                <a:lnTo>
                  <a:pt x="245" y="13"/>
                </a:lnTo>
                <a:lnTo>
                  <a:pt x="234" y="17"/>
                </a:lnTo>
                <a:lnTo>
                  <a:pt x="223" y="22"/>
                </a:lnTo>
                <a:lnTo>
                  <a:pt x="214" y="27"/>
                </a:lnTo>
                <a:lnTo>
                  <a:pt x="204" y="33"/>
                </a:lnTo>
                <a:lnTo>
                  <a:pt x="194" y="39"/>
                </a:lnTo>
                <a:lnTo>
                  <a:pt x="186" y="46"/>
                </a:lnTo>
                <a:lnTo>
                  <a:pt x="176" y="53"/>
                </a:lnTo>
                <a:lnTo>
                  <a:pt x="169" y="61"/>
                </a:lnTo>
                <a:lnTo>
                  <a:pt x="160" y="69"/>
                </a:lnTo>
                <a:lnTo>
                  <a:pt x="152" y="77"/>
                </a:lnTo>
                <a:lnTo>
                  <a:pt x="138" y="95"/>
                </a:lnTo>
                <a:lnTo>
                  <a:pt x="127" y="114"/>
                </a:lnTo>
                <a:lnTo>
                  <a:pt x="116" y="134"/>
                </a:lnTo>
                <a:lnTo>
                  <a:pt x="106" y="155"/>
                </a:lnTo>
                <a:lnTo>
                  <a:pt x="100" y="176"/>
                </a:lnTo>
                <a:lnTo>
                  <a:pt x="95" y="198"/>
                </a:lnTo>
                <a:lnTo>
                  <a:pt x="91" y="219"/>
                </a:lnTo>
                <a:lnTo>
                  <a:pt x="90" y="242"/>
                </a:lnTo>
                <a:lnTo>
                  <a:pt x="90" y="362"/>
                </a:lnTo>
                <a:lnTo>
                  <a:pt x="0" y="362"/>
                </a:lnTo>
                <a:lnTo>
                  <a:pt x="0" y="902"/>
                </a:lnTo>
                <a:lnTo>
                  <a:pt x="632" y="902"/>
                </a:lnTo>
                <a:lnTo>
                  <a:pt x="632" y="362"/>
                </a:lnTo>
                <a:lnTo>
                  <a:pt x="541" y="362"/>
                </a:lnTo>
                <a:close/>
              </a:path>
            </a:pathLst>
          </a:custGeom>
          <a:solidFill>
            <a:schemeClr val="accent3"/>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nvGrpSpPr>
          <p:cNvPr id="619" name="Google Shape;619;p45"/>
          <p:cNvGrpSpPr/>
          <p:nvPr/>
        </p:nvGrpSpPr>
        <p:grpSpPr>
          <a:xfrm>
            <a:off x="7967314" y="1109547"/>
            <a:ext cx="285251" cy="264649"/>
            <a:chOff x="9879013" y="2500313"/>
            <a:chExt cx="285750" cy="265113"/>
          </a:xfrm>
        </p:grpSpPr>
        <p:sp>
          <p:nvSpPr>
            <p:cNvPr id="620" name="Google Shape;620;p45"/>
            <p:cNvSpPr/>
            <p:nvPr/>
          </p:nvSpPr>
          <p:spPr>
            <a:xfrm>
              <a:off x="10031413" y="2500313"/>
              <a:ext cx="133350" cy="265113"/>
            </a:xfrm>
            <a:custGeom>
              <a:avLst/>
              <a:gdLst/>
              <a:ahLst/>
              <a:cxnLst/>
              <a:rect l="l" t="t" r="r" b="b"/>
              <a:pathLst>
                <a:path w="420" h="832" extrusionOk="0">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21" name="Google Shape;621;p45"/>
            <p:cNvSpPr/>
            <p:nvPr/>
          </p:nvSpPr>
          <p:spPr>
            <a:xfrm>
              <a:off x="9879013" y="2500313"/>
              <a:ext cx="133350" cy="265113"/>
            </a:xfrm>
            <a:custGeom>
              <a:avLst/>
              <a:gdLst/>
              <a:ahLst/>
              <a:cxnLst/>
              <a:rect l="l" t="t" r="r" b="b"/>
              <a:pathLst>
                <a:path w="421" h="832" extrusionOk="0">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22" name="Google Shape;622;p45"/>
            <p:cNvSpPr/>
            <p:nvPr/>
          </p:nvSpPr>
          <p:spPr>
            <a:xfrm>
              <a:off x="9902825" y="2659063"/>
              <a:ext cx="46038" cy="46038"/>
            </a:xfrm>
            <a:custGeom>
              <a:avLst/>
              <a:gdLst/>
              <a:ahLst/>
              <a:cxnLst/>
              <a:rect l="l" t="t" r="r" b="b"/>
              <a:pathLst>
                <a:path w="144" h="143" extrusionOk="0">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23" name="Google Shape;623;p45"/>
            <p:cNvSpPr/>
            <p:nvPr/>
          </p:nvSpPr>
          <p:spPr>
            <a:xfrm>
              <a:off x="10059988" y="2659063"/>
              <a:ext cx="44450" cy="46038"/>
            </a:xfrm>
            <a:custGeom>
              <a:avLst/>
              <a:gdLst/>
              <a:ahLst/>
              <a:cxnLst/>
              <a:rect l="l" t="t" r="r" b="b"/>
              <a:pathLst>
                <a:path w="144" h="143" extrusionOk="0">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Tree>
    <p:extLst>
      <p:ext uri="{BB962C8B-B14F-4D97-AF65-F5344CB8AC3E}">
        <p14:creationId xmlns:p14="http://schemas.microsoft.com/office/powerpoint/2010/main" val="40268951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6"/>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629" name="Google Shape;629;p46"/>
          <p:cNvSpPr/>
          <p:nvPr/>
        </p:nvSpPr>
        <p:spPr>
          <a:xfrm>
            <a:off x="534138" y="1605700"/>
            <a:ext cx="1089137" cy="1089137"/>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 </a:t>
            </a:r>
            <a:endParaRPr sz="120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1</a:t>
            </a:r>
            <a:endParaRPr sz="1350">
              <a:latin typeface="Calibri"/>
              <a:ea typeface="Calibri"/>
              <a:cs typeface="Calibri"/>
              <a:sym typeface="Calibri"/>
            </a:endParaRPr>
          </a:p>
        </p:txBody>
      </p:sp>
      <p:sp>
        <p:nvSpPr>
          <p:cNvPr id="630" name="Google Shape;630;p46"/>
          <p:cNvSpPr/>
          <p:nvPr/>
        </p:nvSpPr>
        <p:spPr>
          <a:xfrm>
            <a:off x="1941457" y="2910715"/>
            <a:ext cx="1089137" cy="1089137"/>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a:t>
            </a:r>
            <a:r>
              <a:rPr lang="en-US" sz="1350">
                <a:solidFill>
                  <a:schemeClr val="lt1"/>
                </a:solidFill>
                <a:latin typeface="Calibri"/>
                <a:ea typeface="Calibri"/>
                <a:cs typeface="Calibri"/>
                <a:sym typeface="Calibri"/>
              </a:rPr>
              <a:t> </a:t>
            </a:r>
            <a:endParaRPr sz="135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2</a:t>
            </a:r>
            <a:endParaRPr sz="1350">
              <a:latin typeface="Calibri"/>
              <a:ea typeface="Calibri"/>
              <a:cs typeface="Calibri"/>
              <a:sym typeface="Calibri"/>
            </a:endParaRPr>
          </a:p>
        </p:txBody>
      </p:sp>
      <p:sp>
        <p:nvSpPr>
          <p:cNvPr id="631" name="Google Shape;631;p46"/>
          <p:cNvSpPr/>
          <p:nvPr/>
        </p:nvSpPr>
        <p:spPr>
          <a:xfrm>
            <a:off x="3348785" y="1605701"/>
            <a:ext cx="1089225" cy="1089225"/>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a:t>
            </a:r>
            <a:r>
              <a:rPr lang="en-US" sz="1350">
                <a:solidFill>
                  <a:schemeClr val="lt1"/>
                </a:solidFill>
                <a:latin typeface="Calibri"/>
                <a:ea typeface="Calibri"/>
                <a:cs typeface="Calibri"/>
                <a:sym typeface="Calibri"/>
              </a:rPr>
              <a:t> </a:t>
            </a:r>
            <a:endParaRPr sz="135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3</a:t>
            </a:r>
            <a:endParaRPr sz="1350">
              <a:latin typeface="Calibri"/>
              <a:ea typeface="Calibri"/>
              <a:cs typeface="Calibri"/>
              <a:sym typeface="Calibri"/>
            </a:endParaRPr>
          </a:p>
        </p:txBody>
      </p:sp>
      <p:sp>
        <p:nvSpPr>
          <p:cNvPr id="632" name="Google Shape;632;p46"/>
          <p:cNvSpPr/>
          <p:nvPr/>
        </p:nvSpPr>
        <p:spPr>
          <a:xfrm>
            <a:off x="4756103" y="2910715"/>
            <a:ext cx="1089225" cy="1089225"/>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a:t>
            </a:r>
            <a:r>
              <a:rPr lang="en-US" sz="1350">
                <a:solidFill>
                  <a:schemeClr val="lt1"/>
                </a:solidFill>
                <a:latin typeface="Calibri"/>
                <a:ea typeface="Calibri"/>
                <a:cs typeface="Calibri"/>
                <a:sym typeface="Calibri"/>
              </a:rPr>
              <a:t> </a:t>
            </a:r>
            <a:endParaRPr sz="135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4</a:t>
            </a:r>
            <a:endParaRPr sz="1350">
              <a:latin typeface="Calibri"/>
              <a:ea typeface="Calibri"/>
              <a:cs typeface="Calibri"/>
              <a:sym typeface="Calibri"/>
            </a:endParaRPr>
          </a:p>
        </p:txBody>
      </p:sp>
      <p:sp>
        <p:nvSpPr>
          <p:cNvPr id="633" name="Google Shape;633;p46"/>
          <p:cNvSpPr/>
          <p:nvPr/>
        </p:nvSpPr>
        <p:spPr>
          <a:xfrm>
            <a:off x="6163423" y="1605701"/>
            <a:ext cx="1089225" cy="1089225"/>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a:t>
            </a:r>
            <a:r>
              <a:rPr lang="en-US" sz="1350">
                <a:solidFill>
                  <a:schemeClr val="lt1"/>
                </a:solidFill>
                <a:latin typeface="Calibri"/>
                <a:ea typeface="Calibri"/>
                <a:cs typeface="Calibri"/>
                <a:sym typeface="Calibri"/>
              </a:rPr>
              <a:t> </a:t>
            </a:r>
            <a:endParaRPr sz="135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5</a:t>
            </a:r>
            <a:endParaRPr sz="1350">
              <a:latin typeface="Calibri"/>
              <a:ea typeface="Calibri"/>
              <a:cs typeface="Calibri"/>
              <a:sym typeface="Calibri"/>
            </a:endParaRPr>
          </a:p>
        </p:txBody>
      </p:sp>
      <p:sp>
        <p:nvSpPr>
          <p:cNvPr id="634" name="Google Shape;634;p46"/>
          <p:cNvSpPr/>
          <p:nvPr/>
        </p:nvSpPr>
        <p:spPr>
          <a:xfrm>
            <a:off x="7570742" y="2910715"/>
            <a:ext cx="1089225" cy="1089225"/>
          </a:xfrm>
          <a:prstGeom prst="ellipse">
            <a:avLst/>
          </a:prstGeom>
          <a:solidFill>
            <a:schemeClr val="accent2"/>
          </a:solidFill>
          <a:ln>
            <a:noFill/>
          </a:ln>
        </p:spPr>
        <p:txBody>
          <a:bodyPr spcFirstLastPara="1" wrap="square" lIns="68569" tIns="34275" rIns="68569" bIns="34275" anchor="ctr" anchorCtr="0">
            <a:noAutofit/>
          </a:bodyPr>
          <a:lstStyle/>
          <a:p>
            <a:pPr algn="ctr"/>
            <a:r>
              <a:rPr lang="en-US" sz="1200">
                <a:solidFill>
                  <a:schemeClr val="lt1"/>
                </a:solidFill>
                <a:latin typeface="Calibri"/>
                <a:ea typeface="Calibri"/>
                <a:cs typeface="Calibri"/>
                <a:sym typeface="Calibri"/>
              </a:rPr>
              <a:t>PHASE</a:t>
            </a:r>
            <a:r>
              <a:rPr lang="en-US" sz="1350">
                <a:solidFill>
                  <a:schemeClr val="lt1"/>
                </a:solidFill>
                <a:latin typeface="Calibri"/>
                <a:ea typeface="Calibri"/>
                <a:cs typeface="Calibri"/>
                <a:sym typeface="Calibri"/>
              </a:rPr>
              <a:t> </a:t>
            </a:r>
            <a:endParaRPr sz="1350">
              <a:solidFill>
                <a:schemeClr val="lt1"/>
              </a:solidFill>
              <a:latin typeface="Calibri"/>
              <a:ea typeface="Calibri"/>
              <a:cs typeface="Calibri"/>
              <a:sym typeface="Calibri"/>
            </a:endParaRPr>
          </a:p>
          <a:p>
            <a:pPr algn="ctr"/>
            <a:r>
              <a:rPr lang="en-US" sz="2100">
                <a:solidFill>
                  <a:schemeClr val="lt1"/>
                </a:solidFill>
                <a:latin typeface="Calibri"/>
                <a:ea typeface="Calibri"/>
                <a:cs typeface="Calibri"/>
                <a:sym typeface="Calibri"/>
              </a:rPr>
              <a:t>6</a:t>
            </a:r>
            <a:endParaRPr sz="1350">
              <a:solidFill>
                <a:schemeClr val="lt1"/>
              </a:solidFill>
              <a:latin typeface="Calibri"/>
              <a:ea typeface="Calibri"/>
              <a:cs typeface="Calibri"/>
              <a:sym typeface="Calibri"/>
            </a:endParaRPr>
          </a:p>
        </p:txBody>
      </p:sp>
      <p:sp>
        <p:nvSpPr>
          <p:cNvPr id="635" name="Google Shape;635;p46"/>
          <p:cNvSpPr/>
          <p:nvPr/>
        </p:nvSpPr>
        <p:spPr>
          <a:xfrm>
            <a:off x="583645" y="1655208"/>
            <a:ext cx="990124" cy="990124"/>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36" name="Google Shape;636;p46"/>
          <p:cNvSpPr/>
          <p:nvPr/>
        </p:nvSpPr>
        <p:spPr>
          <a:xfrm>
            <a:off x="1990964" y="2960222"/>
            <a:ext cx="990124" cy="990124"/>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37" name="Google Shape;637;p46"/>
          <p:cNvSpPr/>
          <p:nvPr/>
        </p:nvSpPr>
        <p:spPr>
          <a:xfrm>
            <a:off x="3398282" y="1655207"/>
            <a:ext cx="990225" cy="990225"/>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38" name="Google Shape;638;p46"/>
          <p:cNvSpPr/>
          <p:nvPr/>
        </p:nvSpPr>
        <p:spPr>
          <a:xfrm>
            <a:off x="4805601" y="2960222"/>
            <a:ext cx="990124" cy="990124"/>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39" name="Google Shape;639;p46"/>
          <p:cNvSpPr/>
          <p:nvPr/>
        </p:nvSpPr>
        <p:spPr>
          <a:xfrm>
            <a:off x="6212920" y="1655208"/>
            <a:ext cx="990124" cy="990124"/>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40" name="Google Shape;640;p46"/>
          <p:cNvSpPr/>
          <p:nvPr/>
        </p:nvSpPr>
        <p:spPr>
          <a:xfrm>
            <a:off x="7620239" y="2960222"/>
            <a:ext cx="990124" cy="990124"/>
          </a:xfrm>
          <a:prstGeom prst="ellipse">
            <a:avLst/>
          </a:prstGeom>
          <a:no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641" name="Google Shape;641;p46"/>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642" name="Google Shape;642;p46"/>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643" name="Google Shape;643;p46"/>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55</a:t>
            </a:fld>
            <a:endParaRPr sz="750">
              <a:latin typeface="Calibri"/>
              <a:ea typeface="Calibri"/>
              <a:cs typeface="Calibri"/>
              <a:sym typeface="Calibri"/>
            </a:endParaRPr>
          </a:p>
        </p:txBody>
      </p:sp>
      <p:cxnSp>
        <p:nvCxnSpPr>
          <p:cNvPr id="644" name="Google Shape;644;p46"/>
          <p:cNvCxnSpPr>
            <a:stCxn id="629" idx="5"/>
            <a:endCxn id="630" idx="1"/>
          </p:cNvCxnSpPr>
          <p:nvPr/>
        </p:nvCxnSpPr>
        <p:spPr>
          <a:xfrm>
            <a:off x="1463774" y="2535337"/>
            <a:ext cx="637200" cy="534825"/>
          </a:xfrm>
          <a:prstGeom prst="straightConnector1">
            <a:avLst/>
          </a:prstGeom>
          <a:noFill/>
          <a:ln w="12700" cap="flat" cmpd="sng">
            <a:solidFill>
              <a:schemeClr val="accent3"/>
            </a:solidFill>
            <a:prstDash val="solid"/>
            <a:miter lim="800000"/>
            <a:headEnd type="oval" w="med" len="med"/>
            <a:tailEnd type="oval" w="med" len="med"/>
          </a:ln>
        </p:spPr>
      </p:cxnSp>
      <p:cxnSp>
        <p:nvCxnSpPr>
          <p:cNvPr id="645" name="Google Shape;645;p46"/>
          <p:cNvCxnSpPr>
            <a:stCxn id="630" idx="7"/>
            <a:endCxn id="631" idx="3"/>
          </p:cNvCxnSpPr>
          <p:nvPr/>
        </p:nvCxnSpPr>
        <p:spPr>
          <a:xfrm rot="10800000" flipH="1">
            <a:off x="2871093" y="2535390"/>
            <a:ext cx="637200" cy="534825"/>
          </a:xfrm>
          <a:prstGeom prst="straightConnector1">
            <a:avLst/>
          </a:prstGeom>
          <a:noFill/>
          <a:ln w="12700" cap="flat" cmpd="sng">
            <a:solidFill>
              <a:schemeClr val="accent3"/>
            </a:solidFill>
            <a:prstDash val="solid"/>
            <a:miter lim="800000"/>
            <a:headEnd type="oval" w="med" len="med"/>
            <a:tailEnd type="oval" w="med" len="med"/>
          </a:ln>
        </p:spPr>
      </p:cxnSp>
      <p:cxnSp>
        <p:nvCxnSpPr>
          <p:cNvPr id="646" name="Google Shape;646;p46"/>
          <p:cNvCxnSpPr>
            <a:stCxn id="631" idx="5"/>
            <a:endCxn id="632" idx="1"/>
          </p:cNvCxnSpPr>
          <p:nvPr/>
        </p:nvCxnSpPr>
        <p:spPr>
          <a:xfrm>
            <a:off x="4278497" y="2535413"/>
            <a:ext cx="637200" cy="534825"/>
          </a:xfrm>
          <a:prstGeom prst="straightConnector1">
            <a:avLst/>
          </a:prstGeom>
          <a:noFill/>
          <a:ln w="12700" cap="flat" cmpd="sng">
            <a:solidFill>
              <a:schemeClr val="accent3"/>
            </a:solidFill>
            <a:prstDash val="solid"/>
            <a:miter lim="800000"/>
            <a:headEnd type="oval" w="med" len="med"/>
            <a:tailEnd type="oval" w="med" len="med"/>
          </a:ln>
        </p:spPr>
      </p:cxnSp>
      <p:cxnSp>
        <p:nvCxnSpPr>
          <p:cNvPr id="647" name="Google Shape;647;p46"/>
          <p:cNvCxnSpPr>
            <a:stCxn id="633" idx="5"/>
            <a:endCxn id="634" idx="1"/>
          </p:cNvCxnSpPr>
          <p:nvPr/>
        </p:nvCxnSpPr>
        <p:spPr>
          <a:xfrm>
            <a:off x="7093134" y="2535413"/>
            <a:ext cx="637200" cy="534825"/>
          </a:xfrm>
          <a:prstGeom prst="straightConnector1">
            <a:avLst/>
          </a:prstGeom>
          <a:noFill/>
          <a:ln w="12700" cap="flat" cmpd="sng">
            <a:solidFill>
              <a:schemeClr val="accent3"/>
            </a:solidFill>
            <a:prstDash val="solid"/>
            <a:miter lim="800000"/>
            <a:headEnd type="oval" w="med" len="med"/>
            <a:tailEnd type="oval" w="med" len="med"/>
          </a:ln>
        </p:spPr>
      </p:cxnSp>
      <p:cxnSp>
        <p:nvCxnSpPr>
          <p:cNvPr id="648" name="Google Shape;648;p46"/>
          <p:cNvCxnSpPr>
            <a:stCxn id="632" idx="7"/>
            <a:endCxn id="633" idx="3"/>
          </p:cNvCxnSpPr>
          <p:nvPr/>
        </p:nvCxnSpPr>
        <p:spPr>
          <a:xfrm rot="10800000" flipH="1">
            <a:off x="5685815" y="2535404"/>
            <a:ext cx="637200" cy="534825"/>
          </a:xfrm>
          <a:prstGeom prst="straightConnector1">
            <a:avLst/>
          </a:prstGeom>
          <a:noFill/>
          <a:ln w="12700" cap="flat" cmpd="sng">
            <a:solidFill>
              <a:schemeClr val="accent3"/>
            </a:solidFill>
            <a:prstDash val="solid"/>
            <a:miter lim="800000"/>
            <a:headEnd type="oval" w="med" len="med"/>
            <a:tailEnd type="oval" w="med" len="med"/>
          </a:ln>
        </p:spPr>
      </p:cxnSp>
      <p:sp>
        <p:nvSpPr>
          <p:cNvPr id="649" name="Google Shape;649;p46"/>
          <p:cNvSpPr txBox="1"/>
          <p:nvPr/>
        </p:nvSpPr>
        <p:spPr>
          <a:xfrm>
            <a:off x="322308" y="1023801"/>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50" name="Google Shape;650;p46"/>
          <p:cNvSpPr txBox="1"/>
          <p:nvPr/>
        </p:nvSpPr>
        <p:spPr>
          <a:xfrm>
            <a:off x="3136946" y="1023801"/>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51" name="Google Shape;651;p46"/>
          <p:cNvSpPr txBox="1"/>
          <p:nvPr/>
        </p:nvSpPr>
        <p:spPr>
          <a:xfrm>
            <a:off x="5951583" y="1023801"/>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52" name="Google Shape;652;p46"/>
          <p:cNvSpPr txBox="1"/>
          <p:nvPr/>
        </p:nvSpPr>
        <p:spPr>
          <a:xfrm>
            <a:off x="1729627" y="4097004"/>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53" name="Google Shape;653;p46"/>
          <p:cNvSpPr txBox="1"/>
          <p:nvPr/>
        </p:nvSpPr>
        <p:spPr>
          <a:xfrm>
            <a:off x="4544265" y="4097004"/>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
        <p:nvSpPr>
          <p:cNvPr id="654" name="Google Shape;654;p46"/>
          <p:cNvSpPr txBox="1"/>
          <p:nvPr/>
        </p:nvSpPr>
        <p:spPr>
          <a:xfrm>
            <a:off x="7358902" y="4097004"/>
            <a:ext cx="1512796" cy="484748"/>
          </a:xfrm>
          <a:prstGeom prst="rect">
            <a:avLst/>
          </a:prstGeom>
          <a:noFill/>
          <a:ln>
            <a:noFill/>
          </a:ln>
        </p:spPr>
        <p:txBody>
          <a:bodyPr spcFirstLastPara="1" wrap="square" lIns="0" tIns="0" rIns="0" bIns="0" anchor="t" anchorCtr="0">
            <a:noAutofit/>
          </a:bodyPr>
          <a:lstStyle/>
          <a:p>
            <a:pPr algn="ctr"/>
            <a:r>
              <a:rPr lang="en-US" sz="1050">
                <a:solidFill>
                  <a:srgbClr val="3F3F3F"/>
                </a:solidFill>
                <a:latin typeface="Calibri"/>
                <a:ea typeface="Calibri"/>
                <a:cs typeface="Calibri"/>
                <a:sym typeface="Calibri"/>
              </a:rPr>
              <a:t>Lorem ipsum dolor sit amet, consectetur adipiscing elit. </a:t>
            </a:r>
            <a:endParaRPr sz="1350">
              <a:latin typeface="Calibri"/>
              <a:ea typeface="Calibri"/>
              <a:cs typeface="Calibri"/>
              <a:sym typeface="Calibri"/>
            </a:endParaRPr>
          </a:p>
        </p:txBody>
      </p:sp>
    </p:spTree>
    <p:extLst>
      <p:ext uri="{BB962C8B-B14F-4D97-AF65-F5344CB8AC3E}">
        <p14:creationId xmlns:p14="http://schemas.microsoft.com/office/powerpoint/2010/main" val="678979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7"/>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660" name="Google Shape;660;p47"/>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661" name="Google Shape;661;p47"/>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662" name="Google Shape;662;p47"/>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56</a:t>
            </a:fld>
            <a:endParaRPr sz="750">
              <a:latin typeface="Calibri"/>
              <a:ea typeface="Calibri"/>
              <a:cs typeface="Calibri"/>
              <a:sym typeface="Calibri"/>
            </a:endParaRPr>
          </a:p>
        </p:txBody>
      </p:sp>
      <p:grpSp>
        <p:nvGrpSpPr>
          <p:cNvPr id="663" name="Google Shape;663;p47"/>
          <p:cNvGrpSpPr/>
          <p:nvPr/>
        </p:nvGrpSpPr>
        <p:grpSpPr>
          <a:xfrm>
            <a:off x="4607020" y="1114341"/>
            <a:ext cx="4163870" cy="3381460"/>
            <a:chOff x="6254642" y="1485787"/>
            <a:chExt cx="5551827" cy="4508613"/>
          </a:xfrm>
        </p:grpSpPr>
        <p:cxnSp>
          <p:nvCxnSpPr>
            <p:cNvPr id="664" name="Google Shape;664;p47"/>
            <p:cNvCxnSpPr/>
            <p:nvPr/>
          </p:nvCxnSpPr>
          <p:spPr>
            <a:xfrm>
              <a:off x="9030556" y="1485787"/>
              <a:ext cx="0" cy="4508613"/>
            </a:xfrm>
            <a:prstGeom prst="straightConnector1">
              <a:avLst/>
            </a:prstGeom>
            <a:noFill/>
            <a:ln w="9525" cap="flat" cmpd="sng">
              <a:solidFill>
                <a:srgbClr val="AEABAB"/>
              </a:solidFill>
              <a:prstDash val="solid"/>
              <a:miter lim="800000"/>
              <a:headEnd type="none" w="sm" len="sm"/>
              <a:tailEnd type="none" w="sm" len="sm"/>
            </a:ln>
          </p:spPr>
        </p:cxnSp>
        <p:grpSp>
          <p:nvGrpSpPr>
            <p:cNvPr id="665" name="Google Shape;665;p47"/>
            <p:cNvGrpSpPr/>
            <p:nvPr/>
          </p:nvGrpSpPr>
          <p:grpSpPr>
            <a:xfrm>
              <a:off x="6254642" y="1625877"/>
              <a:ext cx="2486015" cy="4228433"/>
              <a:chOff x="6246985" y="1752385"/>
              <a:chExt cx="2486015" cy="4228433"/>
            </a:xfrm>
          </p:grpSpPr>
          <p:sp>
            <p:nvSpPr>
              <p:cNvPr id="666" name="Google Shape;666;p47"/>
              <p:cNvSpPr txBox="1"/>
              <p:nvPr/>
            </p:nvSpPr>
            <p:spPr>
              <a:xfrm>
                <a:off x="6358419" y="1752385"/>
                <a:ext cx="2263146" cy="830997"/>
              </a:xfrm>
              <a:prstGeom prst="rect">
                <a:avLst/>
              </a:prstGeom>
              <a:noFill/>
              <a:ln>
                <a:noFill/>
              </a:ln>
            </p:spPr>
            <p:txBody>
              <a:bodyPr spcFirstLastPara="1" wrap="square" lIns="0" tIns="0" rIns="0" bIns="0" anchor="ctr" anchorCtr="0">
                <a:noAutofit/>
              </a:bodyPr>
              <a:lstStyle/>
              <a:p>
                <a:pPr algn="ctr"/>
                <a:r>
                  <a:rPr lang="en-US" sz="4050" b="1">
                    <a:solidFill>
                      <a:schemeClr val="accent2"/>
                    </a:solidFill>
                    <a:latin typeface="Calibri"/>
                    <a:ea typeface="Calibri"/>
                    <a:cs typeface="Calibri"/>
                    <a:sym typeface="Calibri"/>
                  </a:rPr>
                  <a:t>52%</a:t>
                </a:r>
                <a:endParaRPr sz="1350">
                  <a:latin typeface="Calibri"/>
                  <a:ea typeface="Calibri"/>
                  <a:cs typeface="Calibri"/>
                  <a:sym typeface="Calibri"/>
                </a:endParaRPr>
              </a:p>
            </p:txBody>
          </p:sp>
          <p:sp>
            <p:nvSpPr>
              <p:cNvPr id="667" name="Google Shape;667;p47"/>
              <p:cNvSpPr txBox="1"/>
              <p:nvPr/>
            </p:nvSpPr>
            <p:spPr>
              <a:xfrm>
                <a:off x="6246985" y="2749164"/>
                <a:ext cx="2486015" cy="3231654"/>
              </a:xfrm>
              <a:prstGeom prst="rect">
                <a:avLst/>
              </a:prstGeom>
              <a:noFill/>
              <a:ln>
                <a:noFill/>
              </a:ln>
            </p:spPr>
            <p:txBody>
              <a:bodyPr spcFirstLastPara="1" wrap="square" lIns="0" tIns="0" rIns="0" bIns="0" anchor="t" anchorCtr="0">
                <a:noAutofit/>
              </a:bodyPr>
              <a:lstStyle/>
              <a:p>
                <a:pPr algn="ctr"/>
                <a:r>
                  <a:rPr lang="en-US" sz="1050">
                    <a:solidFill>
                      <a:schemeClr val="dk1"/>
                    </a:solidFill>
                    <a:latin typeface="Calibri"/>
                    <a:ea typeface="Calibri"/>
                    <a:cs typeface="Calibri"/>
                    <a:sym typeface="Calibri"/>
                  </a:rPr>
                  <a:t>Lorem ipsum dolor sit amet, consectetur adipiscing elit. Vivamus consectetur velit at urna convallis, eu imperdiet est pharetra. Nullam sed sapien magna. Fusce efficitur eros metus, ut maximus orci tincidunt eget. Sed sit amet purus eget nibh egestas eleifend quis sed lorem. Nullam leo eros, porta vitae libero elementum, pellentesque vestibulum ex. </a:t>
                </a:r>
                <a:endParaRPr sz="1350">
                  <a:latin typeface="Calibri"/>
                  <a:ea typeface="Calibri"/>
                  <a:cs typeface="Calibri"/>
                  <a:sym typeface="Calibri"/>
                </a:endParaRPr>
              </a:p>
            </p:txBody>
          </p:sp>
        </p:grpSp>
        <p:grpSp>
          <p:nvGrpSpPr>
            <p:cNvPr id="668" name="Google Shape;668;p47"/>
            <p:cNvGrpSpPr/>
            <p:nvPr/>
          </p:nvGrpSpPr>
          <p:grpSpPr>
            <a:xfrm>
              <a:off x="9320454" y="1625877"/>
              <a:ext cx="2486015" cy="4228433"/>
              <a:chOff x="9312797" y="1752385"/>
              <a:chExt cx="2486015" cy="4228433"/>
            </a:xfrm>
          </p:grpSpPr>
          <p:sp>
            <p:nvSpPr>
              <p:cNvPr id="669" name="Google Shape;669;p47"/>
              <p:cNvSpPr txBox="1"/>
              <p:nvPr/>
            </p:nvSpPr>
            <p:spPr>
              <a:xfrm>
                <a:off x="9424231" y="1752385"/>
                <a:ext cx="2263146" cy="830997"/>
              </a:xfrm>
              <a:prstGeom prst="rect">
                <a:avLst/>
              </a:prstGeom>
              <a:noFill/>
              <a:ln>
                <a:noFill/>
              </a:ln>
            </p:spPr>
            <p:txBody>
              <a:bodyPr spcFirstLastPara="1" wrap="square" lIns="0" tIns="0" rIns="0" bIns="0" anchor="ctr" anchorCtr="0">
                <a:noAutofit/>
              </a:bodyPr>
              <a:lstStyle/>
              <a:p>
                <a:pPr algn="ctr"/>
                <a:r>
                  <a:rPr lang="en-US" sz="4050" b="1">
                    <a:solidFill>
                      <a:schemeClr val="accent2"/>
                    </a:solidFill>
                    <a:latin typeface="Calibri"/>
                    <a:ea typeface="Calibri"/>
                    <a:cs typeface="Calibri"/>
                    <a:sym typeface="Calibri"/>
                  </a:rPr>
                  <a:t>48%</a:t>
                </a:r>
                <a:endParaRPr sz="1350">
                  <a:latin typeface="Calibri"/>
                  <a:ea typeface="Calibri"/>
                  <a:cs typeface="Calibri"/>
                  <a:sym typeface="Calibri"/>
                </a:endParaRPr>
              </a:p>
            </p:txBody>
          </p:sp>
          <p:sp>
            <p:nvSpPr>
              <p:cNvPr id="670" name="Google Shape;670;p47"/>
              <p:cNvSpPr txBox="1"/>
              <p:nvPr/>
            </p:nvSpPr>
            <p:spPr>
              <a:xfrm>
                <a:off x="9312797" y="2749164"/>
                <a:ext cx="2486015" cy="3231654"/>
              </a:xfrm>
              <a:prstGeom prst="rect">
                <a:avLst/>
              </a:prstGeom>
              <a:noFill/>
              <a:ln>
                <a:noFill/>
              </a:ln>
            </p:spPr>
            <p:txBody>
              <a:bodyPr spcFirstLastPara="1" wrap="square" lIns="0" tIns="0" rIns="0" bIns="0" anchor="t" anchorCtr="0">
                <a:noAutofit/>
              </a:bodyPr>
              <a:lstStyle/>
              <a:p>
                <a:pPr algn="ctr"/>
                <a:r>
                  <a:rPr lang="en-US" sz="1050">
                    <a:solidFill>
                      <a:schemeClr val="dk1"/>
                    </a:solidFill>
                    <a:latin typeface="Calibri"/>
                    <a:ea typeface="Calibri"/>
                    <a:cs typeface="Calibri"/>
                    <a:sym typeface="Calibri"/>
                  </a:rPr>
                  <a:t>Lorem ipsum dolor sit amet, consectetur adipiscing elit. Vivamus consectetur velit at urna convallis, eu imperdiet est pharetra. Nullam sed sapien magna. Fusce efficitur eros metus, ut maximus orci tincidunt eget. Sed sit amet purus eget nibh egestas eleifend quis sed lorem. Nullam leo eros, porta vitae libero elementum, pellentesque vestibulum ex. </a:t>
                </a:r>
                <a:endParaRPr sz="1350">
                  <a:latin typeface="Calibri"/>
                  <a:ea typeface="Calibri"/>
                  <a:cs typeface="Calibri"/>
                  <a:sym typeface="Calibri"/>
                </a:endParaRPr>
              </a:p>
            </p:txBody>
          </p:sp>
        </p:grpSp>
      </p:grpSp>
      <p:sp>
        <p:nvSpPr>
          <p:cNvPr id="671" name="Google Shape;671;p47"/>
          <p:cNvSpPr/>
          <p:nvPr/>
        </p:nvSpPr>
        <p:spPr>
          <a:xfrm rot="5400000">
            <a:off x="258695" y="1408852"/>
            <a:ext cx="1659600" cy="1430775"/>
          </a:xfrm>
          <a:prstGeom prst="hexagon">
            <a:avLst>
              <a:gd name="adj" fmla="val 25000"/>
              <a:gd name="vf" fmla="val 115470"/>
            </a:avLst>
          </a:prstGeom>
          <a:solidFill>
            <a:schemeClr val="accent2"/>
          </a:solidFill>
          <a:ln>
            <a:noFill/>
          </a:ln>
        </p:spPr>
        <p:txBody>
          <a:bodyPr spcFirstLastPara="1" wrap="square" lIns="68569" tIns="68569" rIns="68569" bIns="68569" anchor="ctr" anchorCtr="0">
            <a:noAutofit/>
          </a:bodyPr>
          <a:lstStyle/>
          <a:p>
            <a:endParaRPr sz="1350"/>
          </a:p>
        </p:txBody>
      </p:sp>
      <p:sp>
        <p:nvSpPr>
          <p:cNvPr id="672" name="Google Shape;672;p47"/>
          <p:cNvSpPr/>
          <p:nvPr/>
        </p:nvSpPr>
        <p:spPr>
          <a:xfrm rot="5400000">
            <a:off x="1009177" y="2772884"/>
            <a:ext cx="1659600" cy="1430775"/>
          </a:xfrm>
          <a:prstGeom prst="hexagon">
            <a:avLst>
              <a:gd name="adj" fmla="val 25000"/>
              <a:gd name="vf" fmla="val 115470"/>
            </a:avLst>
          </a:prstGeom>
          <a:solidFill>
            <a:srgbClr val="AEABAB"/>
          </a:solidFill>
          <a:ln>
            <a:noFill/>
          </a:ln>
        </p:spPr>
        <p:txBody>
          <a:bodyPr spcFirstLastPara="1" wrap="square" lIns="68569" tIns="68569" rIns="68569" bIns="68569" anchor="ctr" anchorCtr="0">
            <a:noAutofit/>
          </a:bodyPr>
          <a:lstStyle/>
          <a:p>
            <a:endParaRPr sz="1350"/>
          </a:p>
        </p:txBody>
      </p:sp>
      <p:sp>
        <p:nvSpPr>
          <p:cNvPr id="673" name="Google Shape;673;p47"/>
          <p:cNvSpPr/>
          <p:nvPr/>
        </p:nvSpPr>
        <p:spPr>
          <a:xfrm rot="5400000">
            <a:off x="1759658" y="1408852"/>
            <a:ext cx="1659600" cy="1430775"/>
          </a:xfrm>
          <a:prstGeom prst="hexagon">
            <a:avLst>
              <a:gd name="adj" fmla="val 25000"/>
              <a:gd name="vf" fmla="val 115470"/>
            </a:avLst>
          </a:prstGeom>
          <a:solidFill>
            <a:srgbClr val="AEABAB"/>
          </a:solidFill>
          <a:ln>
            <a:noFill/>
          </a:ln>
        </p:spPr>
        <p:txBody>
          <a:bodyPr spcFirstLastPara="1" wrap="square" lIns="68569" tIns="68569" rIns="68569" bIns="68569" anchor="ctr" anchorCtr="0">
            <a:noAutofit/>
          </a:bodyPr>
          <a:lstStyle/>
          <a:p>
            <a:endParaRPr sz="1350"/>
          </a:p>
        </p:txBody>
      </p:sp>
      <p:sp>
        <p:nvSpPr>
          <p:cNvPr id="674" name="Google Shape;674;p47"/>
          <p:cNvSpPr/>
          <p:nvPr/>
        </p:nvSpPr>
        <p:spPr>
          <a:xfrm rot="5400000">
            <a:off x="2510090" y="2772934"/>
            <a:ext cx="1659696" cy="1430773"/>
          </a:xfrm>
          <a:prstGeom prst="hexagon">
            <a:avLst>
              <a:gd name="adj" fmla="val 25000"/>
              <a:gd name="vf" fmla="val 115470"/>
            </a:avLst>
          </a:prstGeom>
          <a:solidFill>
            <a:srgbClr val="AEABAB"/>
          </a:solidFill>
          <a:ln>
            <a:noFill/>
          </a:ln>
        </p:spPr>
        <p:txBody>
          <a:bodyPr spcFirstLastPara="1" wrap="square" lIns="68569" tIns="68569" rIns="68569" bIns="68569" anchor="ctr" anchorCtr="0">
            <a:noAutofit/>
          </a:bodyPr>
          <a:lstStyle/>
          <a:p>
            <a:endParaRPr sz="1350"/>
          </a:p>
        </p:txBody>
      </p:sp>
      <p:grpSp>
        <p:nvGrpSpPr>
          <p:cNvPr id="675" name="Google Shape;675;p47"/>
          <p:cNvGrpSpPr/>
          <p:nvPr/>
        </p:nvGrpSpPr>
        <p:grpSpPr>
          <a:xfrm>
            <a:off x="985887" y="1781570"/>
            <a:ext cx="205221" cy="246264"/>
            <a:chOff x="8767763" y="5922963"/>
            <a:chExt cx="238125" cy="285750"/>
          </a:xfrm>
        </p:grpSpPr>
        <p:sp>
          <p:nvSpPr>
            <p:cNvPr id="676" name="Google Shape;676;p47"/>
            <p:cNvSpPr/>
            <p:nvPr/>
          </p:nvSpPr>
          <p:spPr>
            <a:xfrm>
              <a:off x="8815388" y="6027738"/>
              <a:ext cx="142875" cy="66675"/>
            </a:xfrm>
            <a:custGeom>
              <a:avLst/>
              <a:gdLst/>
              <a:ahLst/>
              <a:cxnLst/>
              <a:rect l="l" t="t" r="r" b="b"/>
              <a:pathLst>
                <a:path w="361" h="168" extrusionOk="0">
                  <a:moveTo>
                    <a:pt x="166" y="35"/>
                  </a:moveTo>
                  <a:lnTo>
                    <a:pt x="195" y="35"/>
                  </a:lnTo>
                  <a:lnTo>
                    <a:pt x="205" y="142"/>
                  </a:lnTo>
                  <a:lnTo>
                    <a:pt x="155" y="142"/>
                  </a:lnTo>
                  <a:lnTo>
                    <a:pt x="166" y="35"/>
                  </a:lnTo>
                  <a:close/>
                  <a:moveTo>
                    <a:pt x="326" y="168"/>
                  </a:moveTo>
                  <a:lnTo>
                    <a:pt x="339" y="126"/>
                  </a:lnTo>
                  <a:lnTo>
                    <a:pt x="350" y="82"/>
                  </a:lnTo>
                  <a:lnTo>
                    <a:pt x="354" y="61"/>
                  </a:lnTo>
                  <a:lnTo>
                    <a:pt x="358" y="41"/>
                  </a:lnTo>
                  <a:lnTo>
                    <a:pt x="361" y="25"/>
                  </a:lnTo>
                  <a:lnTo>
                    <a:pt x="361" y="12"/>
                  </a:lnTo>
                  <a:lnTo>
                    <a:pt x="359" y="7"/>
                  </a:lnTo>
                  <a:lnTo>
                    <a:pt x="357" y="3"/>
                  </a:lnTo>
                  <a:lnTo>
                    <a:pt x="354" y="0"/>
                  </a:lnTo>
                  <a:lnTo>
                    <a:pt x="349" y="0"/>
                  </a:lnTo>
                  <a:lnTo>
                    <a:pt x="13" y="0"/>
                  </a:lnTo>
                  <a:lnTo>
                    <a:pt x="8" y="0"/>
                  </a:lnTo>
                  <a:lnTo>
                    <a:pt x="4" y="3"/>
                  </a:lnTo>
                  <a:lnTo>
                    <a:pt x="1" y="7"/>
                  </a:lnTo>
                  <a:lnTo>
                    <a:pt x="0" y="12"/>
                  </a:lnTo>
                  <a:lnTo>
                    <a:pt x="1" y="25"/>
                  </a:lnTo>
                  <a:lnTo>
                    <a:pt x="4" y="41"/>
                  </a:lnTo>
                  <a:lnTo>
                    <a:pt x="8" y="61"/>
                  </a:lnTo>
                  <a:lnTo>
                    <a:pt x="11" y="82"/>
                  </a:lnTo>
                  <a:lnTo>
                    <a:pt x="23" y="126"/>
                  </a:lnTo>
                  <a:lnTo>
                    <a:pt x="35" y="168"/>
                  </a:lnTo>
                  <a:lnTo>
                    <a:pt x="326" y="168"/>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77" name="Google Shape;677;p47"/>
            <p:cNvSpPr/>
            <p:nvPr/>
          </p:nvSpPr>
          <p:spPr>
            <a:xfrm>
              <a:off x="8842375" y="6122988"/>
              <a:ext cx="88900" cy="85725"/>
            </a:xfrm>
            <a:custGeom>
              <a:avLst/>
              <a:gdLst/>
              <a:ahLst/>
              <a:cxnLst/>
              <a:rect l="l" t="t" r="r" b="b"/>
              <a:pathLst>
                <a:path w="227" h="216" extrusionOk="0">
                  <a:moveTo>
                    <a:pt x="32" y="216"/>
                  </a:moveTo>
                  <a:lnTo>
                    <a:pt x="196" y="216"/>
                  </a:lnTo>
                  <a:lnTo>
                    <a:pt x="227" y="0"/>
                  </a:lnTo>
                  <a:lnTo>
                    <a:pt x="0" y="0"/>
                  </a:lnTo>
                  <a:lnTo>
                    <a:pt x="32" y="216"/>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78" name="Google Shape;678;p47"/>
            <p:cNvSpPr/>
            <p:nvPr/>
          </p:nvSpPr>
          <p:spPr>
            <a:xfrm>
              <a:off x="8839200" y="5922963"/>
              <a:ext cx="95250" cy="95250"/>
            </a:xfrm>
            <a:custGeom>
              <a:avLst/>
              <a:gdLst/>
              <a:ahLst/>
              <a:cxnLst/>
              <a:rect l="l" t="t" r="r" b="b"/>
              <a:pathLst>
                <a:path w="240" h="240" extrusionOk="0">
                  <a:moveTo>
                    <a:pt x="121" y="240"/>
                  </a:moveTo>
                  <a:lnTo>
                    <a:pt x="133" y="239"/>
                  </a:lnTo>
                  <a:lnTo>
                    <a:pt x="145" y="237"/>
                  </a:lnTo>
                  <a:lnTo>
                    <a:pt x="157"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9" y="144"/>
                  </a:lnTo>
                  <a:lnTo>
                    <a:pt x="240" y="132"/>
                  </a:lnTo>
                  <a:lnTo>
                    <a:pt x="240" y="119"/>
                  </a:lnTo>
                  <a:lnTo>
                    <a:pt x="240" y="108"/>
                  </a:lnTo>
                  <a:lnTo>
                    <a:pt x="239" y="95"/>
                  </a:lnTo>
                  <a:lnTo>
                    <a:pt x="235" y="83"/>
                  </a:lnTo>
                  <a:lnTo>
                    <a:pt x="231" y="73"/>
                  </a:lnTo>
                  <a:lnTo>
                    <a:pt x="226" y="63"/>
                  </a:lnTo>
                  <a:lnTo>
                    <a:pt x="220" y="52"/>
                  </a:lnTo>
                  <a:lnTo>
                    <a:pt x="213" y="43"/>
                  </a:lnTo>
                  <a:lnTo>
                    <a:pt x="206" y="34"/>
                  </a:lnTo>
                  <a:lnTo>
                    <a:pt x="197" y="27"/>
                  </a:lnTo>
                  <a:lnTo>
                    <a:pt x="188" y="20"/>
                  </a:lnTo>
                  <a:lnTo>
                    <a:pt x="177" y="14"/>
                  </a:lnTo>
                  <a:lnTo>
                    <a:pt x="167" y="9"/>
                  </a:lnTo>
                  <a:lnTo>
                    <a:pt x="157" y="5"/>
                  </a:lnTo>
                  <a:lnTo>
                    <a:pt x="145" y="2"/>
                  </a:lnTo>
                  <a:lnTo>
                    <a:pt x="133" y="0"/>
                  </a:lnTo>
                  <a:lnTo>
                    <a:pt x="121" y="0"/>
                  </a:lnTo>
                  <a:lnTo>
                    <a:pt x="108" y="0"/>
                  </a:lnTo>
                  <a:lnTo>
                    <a:pt x="97" y="2"/>
                  </a:lnTo>
                  <a:lnTo>
                    <a:pt x="85" y="5"/>
                  </a:lnTo>
                  <a:lnTo>
                    <a:pt x="73" y="9"/>
                  </a:lnTo>
                  <a:lnTo>
                    <a:pt x="63" y="14"/>
                  </a:lnTo>
                  <a:lnTo>
                    <a:pt x="54" y="20"/>
                  </a:lnTo>
                  <a:lnTo>
                    <a:pt x="44" y="27"/>
                  </a:lnTo>
                  <a:lnTo>
                    <a:pt x="36" y="34"/>
                  </a:lnTo>
                  <a:lnTo>
                    <a:pt x="28" y="43"/>
                  </a:lnTo>
                  <a:lnTo>
                    <a:pt x="21" y="52"/>
                  </a:lnTo>
                  <a:lnTo>
                    <a:pt x="16" y="63"/>
                  </a:lnTo>
                  <a:lnTo>
                    <a:pt x="11" y="73"/>
                  </a:lnTo>
                  <a:lnTo>
                    <a:pt x="5" y="83"/>
                  </a:lnTo>
                  <a:lnTo>
                    <a:pt x="3" y="95"/>
                  </a:lnTo>
                  <a:lnTo>
                    <a:pt x="2" y="108"/>
                  </a:lnTo>
                  <a:lnTo>
                    <a:pt x="0" y="119"/>
                  </a:lnTo>
                  <a:lnTo>
                    <a:pt x="2" y="132"/>
                  </a:lnTo>
                  <a:lnTo>
                    <a:pt x="3" y="144"/>
                  </a:lnTo>
                  <a:lnTo>
                    <a:pt x="5" y="155"/>
                  </a:lnTo>
                  <a:lnTo>
                    <a:pt x="11" y="167"/>
                  </a:lnTo>
                  <a:lnTo>
                    <a:pt x="16" y="177"/>
                  </a:lnTo>
                  <a:lnTo>
                    <a:pt x="21" y="187"/>
                  </a:lnTo>
                  <a:lnTo>
                    <a:pt x="28" y="196"/>
                  </a:lnTo>
                  <a:lnTo>
                    <a:pt x="36" y="204"/>
                  </a:lnTo>
                  <a:lnTo>
                    <a:pt x="44" y="212"/>
                  </a:lnTo>
                  <a:lnTo>
                    <a:pt x="54" y="219"/>
                  </a:lnTo>
                  <a:lnTo>
                    <a:pt x="63" y="226"/>
                  </a:lnTo>
                  <a:lnTo>
                    <a:pt x="73" y="230"/>
                  </a:lnTo>
                  <a:lnTo>
                    <a:pt x="85" y="235"/>
                  </a:lnTo>
                  <a:lnTo>
                    <a:pt x="97" y="237"/>
                  </a:lnTo>
                  <a:lnTo>
                    <a:pt x="108" y="239"/>
                  </a:lnTo>
                  <a:lnTo>
                    <a:pt x="121" y="24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79" name="Google Shape;679;p47"/>
            <p:cNvSpPr/>
            <p:nvPr/>
          </p:nvSpPr>
          <p:spPr>
            <a:xfrm>
              <a:off x="8767763" y="6103938"/>
              <a:ext cx="238125" cy="9525"/>
            </a:xfrm>
            <a:custGeom>
              <a:avLst/>
              <a:gdLst/>
              <a:ahLst/>
              <a:cxnLst/>
              <a:rect l="l" t="t" r="r" b="b"/>
              <a:pathLst>
                <a:path w="601" h="24" extrusionOk="0">
                  <a:moveTo>
                    <a:pt x="589" y="0"/>
                  </a:moveTo>
                  <a:lnTo>
                    <a:pt x="420" y="0"/>
                  </a:lnTo>
                  <a:lnTo>
                    <a:pt x="180" y="0"/>
                  </a:lnTo>
                  <a:lnTo>
                    <a:pt x="12" y="0"/>
                  </a:lnTo>
                  <a:lnTo>
                    <a:pt x="8" y="1"/>
                  </a:lnTo>
                  <a:lnTo>
                    <a:pt x="4" y="3"/>
                  </a:lnTo>
                  <a:lnTo>
                    <a:pt x="2" y="7"/>
                  </a:lnTo>
                  <a:lnTo>
                    <a:pt x="0" y="12"/>
                  </a:lnTo>
                  <a:lnTo>
                    <a:pt x="2" y="16"/>
                  </a:lnTo>
                  <a:lnTo>
                    <a:pt x="4" y="20"/>
                  </a:lnTo>
                  <a:lnTo>
                    <a:pt x="8" y="23"/>
                  </a:lnTo>
                  <a:lnTo>
                    <a:pt x="12" y="24"/>
                  </a:lnTo>
                  <a:lnTo>
                    <a:pt x="208" y="24"/>
                  </a:lnTo>
                  <a:lnTo>
                    <a:pt x="392" y="24"/>
                  </a:lnTo>
                  <a:lnTo>
                    <a:pt x="589" y="24"/>
                  </a:lnTo>
                  <a:lnTo>
                    <a:pt x="594" y="23"/>
                  </a:lnTo>
                  <a:lnTo>
                    <a:pt x="598" y="20"/>
                  </a:lnTo>
                  <a:lnTo>
                    <a:pt x="600" y="16"/>
                  </a:lnTo>
                  <a:lnTo>
                    <a:pt x="601" y="12"/>
                  </a:lnTo>
                  <a:lnTo>
                    <a:pt x="600" y="7"/>
                  </a:lnTo>
                  <a:lnTo>
                    <a:pt x="598" y="3"/>
                  </a:lnTo>
                  <a:lnTo>
                    <a:pt x="594" y="1"/>
                  </a:lnTo>
                  <a:lnTo>
                    <a:pt x="589"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680" name="Google Shape;680;p47"/>
          <p:cNvGrpSpPr/>
          <p:nvPr/>
        </p:nvGrpSpPr>
        <p:grpSpPr>
          <a:xfrm>
            <a:off x="2465666" y="1781570"/>
            <a:ext cx="244904" cy="246264"/>
            <a:chOff x="3746500" y="1344613"/>
            <a:chExt cx="285750" cy="287338"/>
          </a:xfrm>
        </p:grpSpPr>
        <p:sp>
          <p:nvSpPr>
            <p:cNvPr id="681" name="Google Shape;681;p47"/>
            <p:cNvSpPr/>
            <p:nvPr/>
          </p:nvSpPr>
          <p:spPr>
            <a:xfrm>
              <a:off x="3746500" y="1344613"/>
              <a:ext cx="285750" cy="182563"/>
            </a:xfrm>
            <a:custGeom>
              <a:avLst/>
              <a:gdLst/>
              <a:ahLst/>
              <a:cxnLst/>
              <a:rect l="l" t="t" r="r" b="b"/>
              <a:pathLst>
                <a:path w="903" h="573" extrusionOk="0">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2" name="Google Shape;682;p47"/>
            <p:cNvSpPr/>
            <p:nvPr/>
          </p:nvSpPr>
          <p:spPr>
            <a:xfrm>
              <a:off x="3775075" y="1373188"/>
              <a:ext cx="228600" cy="125413"/>
            </a:xfrm>
            <a:custGeom>
              <a:avLst/>
              <a:gdLst/>
              <a:ahLst/>
              <a:cxnLst/>
              <a:rect l="l" t="t" r="r" b="b"/>
              <a:pathLst>
                <a:path w="723" h="392" extrusionOk="0">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3" name="Google Shape;683;p47"/>
            <p:cNvSpPr/>
            <p:nvPr/>
          </p:nvSpPr>
          <p:spPr>
            <a:xfrm>
              <a:off x="3756025" y="1598613"/>
              <a:ext cx="133350" cy="33338"/>
            </a:xfrm>
            <a:custGeom>
              <a:avLst/>
              <a:gdLst/>
              <a:ahLst/>
              <a:cxnLst/>
              <a:rect l="l" t="t" r="r" b="b"/>
              <a:pathLst>
                <a:path w="421" h="104" extrusionOk="0">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4" name="Google Shape;684;p47"/>
            <p:cNvSpPr/>
            <p:nvPr/>
          </p:nvSpPr>
          <p:spPr>
            <a:xfrm>
              <a:off x="3756025" y="1474788"/>
              <a:ext cx="133350" cy="28575"/>
            </a:xfrm>
            <a:custGeom>
              <a:avLst/>
              <a:gdLst/>
              <a:ahLst/>
              <a:cxnLst/>
              <a:rect l="l" t="t" r="r" b="b"/>
              <a:pathLst>
                <a:path w="420" h="90" extrusionOk="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5" name="Google Shape;685;p47"/>
            <p:cNvSpPr/>
            <p:nvPr/>
          </p:nvSpPr>
          <p:spPr>
            <a:xfrm>
              <a:off x="3756025" y="1503363"/>
              <a:ext cx="133350" cy="23813"/>
            </a:xfrm>
            <a:custGeom>
              <a:avLst/>
              <a:gdLst/>
              <a:ahLst/>
              <a:cxnLst/>
              <a:rect l="l" t="t" r="r" b="b"/>
              <a:pathLst>
                <a:path w="421" h="75" extrusionOk="0">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6" name="Google Shape;686;p47"/>
            <p:cNvSpPr/>
            <p:nvPr/>
          </p:nvSpPr>
          <p:spPr>
            <a:xfrm>
              <a:off x="3756025" y="1574800"/>
              <a:ext cx="133350" cy="23813"/>
            </a:xfrm>
            <a:custGeom>
              <a:avLst/>
              <a:gdLst/>
              <a:ahLst/>
              <a:cxnLst/>
              <a:rect l="l" t="t" r="r" b="b"/>
              <a:pathLst>
                <a:path w="421" h="75" extrusionOk="0">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7" name="Google Shape;687;p47"/>
            <p:cNvSpPr/>
            <p:nvPr/>
          </p:nvSpPr>
          <p:spPr>
            <a:xfrm>
              <a:off x="3756025" y="1550988"/>
              <a:ext cx="133350" cy="23813"/>
            </a:xfrm>
            <a:custGeom>
              <a:avLst/>
              <a:gdLst/>
              <a:ahLst/>
              <a:cxnLst/>
              <a:rect l="l" t="t" r="r" b="b"/>
              <a:pathLst>
                <a:path w="421" h="75" extrusionOk="0">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88" name="Google Shape;688;p47"/>
            <p:cNvSpPr/>
            <p:nvPr/>
          </p:nvSpPr>
          <p:spPr>
            <a:xfrm>
              <a:off x="3756025" y="1527175"/>
              <a:ext cx="133350" cy="23813"/>
            </a:xfrm>
            <a:custGeom>
              <a:avLst/>
              <a:gdLst/>
              <a:ahLst/>
              <a:cxnLst/>
              <a:rect l="l" t="t" r="r" b="b"/>
              <a:pathLst>
                <a:path w="421" h="75" extrusionOk="0">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689" name="Google Shape;689;p47"/>
          <p:cNvGrpSpPr/>
          <p:nvPr/>
        </p:nvGrpSpPr>
        <p:grpSpPr>
          <a:xfrm>
            <a:off x="1704644" y="3177446"/>
            <a:ext cx="268667" cy="232845"/>
            <a:chOff x="11028363" y="5368925"/>
            <a:chExt cx="285750" cy="247650"/>
          </a:xfrm>
        </p:grpSpPr>
        <p:sp>
          <p:nvSpPr>
            <p:cNvPr id="690" name="Google Shape;690;p47"/>
            <p:cNvSpPr/>
            <p:nvPr/>
          </p:nvSpPr>
          <p:spPr>
            <a:xfrm>
              <a:off x="11028363" y="5454650"/>
              <a:ext cx="66675" cy="114300"/>
            </a:xfrm>
            <a:custGeom>
              <a:avLst/>
              <a:gdLst/>
              <a:ahLst/>
              <a:cxnLst/>
              <a:rect l="l" t="t" r="r" b="b"/>
              <a:pathLst>
                <a:path w="169" h="288" extrusionOk="0">
                  <a:moveTo>
                    <a:pt x="0" y="98"/>
                  </a:moveTo>
                  <a:lnTo>
                    <a:pt x="0" y="114"/>
                  </a:lnTo>
                  <a:lnTo>
                    <a:pt x="2" y="131"/>
                  </a:lnTo>
                  <a:lnTo>
                    <a:pt x="3" y="139"/>
                  </a:lnTo>
                  <a:lnTo>
                    <a:pt x="5" y="146"/>
                  </a:lnTo>
                  <a:lnTo>
                    <a:pt x="9" y="153"/>
                  </a:lnTo>
                  <a:lnTo>
                    <a:pt x="13" y="159"/>
                  </a:lnTo>
                  <a:lnTo>
                    <a:pt x="18" y="163"/>
                  </a:lnTo>
                  <a:lnTo>
                    <a:pt x="23" y="166"/>
                  </a:lnTo>
                  <a:lnTo>
                    <a:pt x="23" y="288"/>
                  </a:lnTo>
                  <a:lnTo>
                    <a:pt x="144" y="288"/>
                  </a:lnTo>
                  <a:lnTo>
                    <a:pt x="144" y="166"/>
                  </a:lnTo>
                  <a:lnTo>
                    <a:pt x="151" y="162"/>
                  </a:lnTo>
                  <a:lnTo>
                    <a:pt x="156" y="157"/>
                  </a:lnTo>
                  <a:lnTo>
                    <a:pt x="161" y="150"/>
                  </a:lnTo>
                  <a:lnTo>
                    <a:pt x="165" y="140"/>
                  </a:lnTo>
                  <a:lnTo>
                    <a:pt x="166" y="130"/>
                  </a:lnTo>
                  <a:lnTo>
                    <a:pt x="167" y="119"/>
                  </a:lnTo>
                  <a:lnTo>
                    <a:pt x="169" y="109"/>
                  </a:lnTo>
                  <a:lnTo>
                    <a:pt x="169" y="99"/>
                  </a:lnTo>
                  <a:lnTo>
                    <a:pt x="169" y="0"/>
                  </a:lnTo>
                  <a:lnTo>
                    <a:pt x="0" y="0"/>
                  </a:lnTo>
                  <a:lnTo>
                    <a:pt x="0" y="98"/>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1" name="Google Shape;691;p47"/>
            <p:cNvSpPr/>
            <p:nvPr/>
          </p:nvSpPr>
          <p:spPr>
            <a:xfrm>
              <a:off x="11247438" y="5454650"/>
              <a:ext cx="66675" cy="114300"/>
            </a:xfrm>
            <a:custGeom>
              <a:avLst/>
              <a:gdLst/>
              <a:ahLst/>
              <a:cxnLst/>
              <a:rect l="l" t="t" r="r" b="b"/>
              <a:pathLst>
                <a:path w="168" h="288" extrusionOk="0">
                  <a:moveTo>
                    <a:pt x="0" y="0"/>
                  </a:moveTo>
                  <a:lnTo>
                    <a:pt x="0" y="95"/>
                  </a:lnTo>
                  <a:lnTo>
                    <a:pt x="0" y="105"/>
                  </a:lnTo>
                  <a:lnTo>
                    <a:pt x="1" y="116"/>
                  </a:lnTo>
                  <a:lnTo>
                    <a:pt x="3" y="123"/>
                  </a:lnTo>
                  <a:lnTo>
                    <a:pt x="6" y="131"/>
                  </a:lnTo>
                  <a:lnTo>
                    <a:pt x="10" y="139"/>
                  </a:lnTo>
                  <a:lnTo>
                    <a:pt x="14" y="144"/>
                  </a:lnTo>
                  <a:lnTo>
                    <a:pt x="19" y="149"/>
                  </a:lnTo>
                  <a:lnTo>
                    <a:pt x="24" y="153"/>
                  </a:lnTo>
                  <a:lnTo>
                    <a:pt x="24" y="288"/>
                  </a:lnTo>
                  <a:lnTo>
                    <a:pt x="143" y="288"/>
                  </a:lnTo>
                  <a:lnTo>
                    <a:pt x="143" y="153"/>
                  </a:lnTo>
                  <a:lnTo>
                    <a:pt x="150" y="149"/>
                  </a:lnTo>
                  <a:lnTo>
                    <a:pt x="154" y="144"/>
                  </a:lnTo>
                  <a:lnTo>
                    <a:pt x="158" y="137"/>
                  </a:lnTo>
                  <a:lnTo>
                    <a:pt x="161" y="130"/>
                  </a:lnTo>
                  <a:lnTo>
                    <a:pt x="164" y="122"/>
                  </a:lnTo>
                  <a:lnTo>
                    <a:pt x="167" y="113"/>
                  </a:lnTo>
                  <a:lnTo>
                    <a:pt x="168" y="104"/>
                  </a:lnTo>
                  <a:lnTo>
                    <a:pt x="168" y="95"/>
                  </a:lnTo>
                  <a:lnTo>
                    <a:pt x="168" y="0"/>
                  </a:lnTo>
                  <a:lnTo>
                    <a:pt x="0"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2" name="Google Shape;692;p47"/>
            <p:cNvSpPr/>
            <p:nvPr/>
          </p:nvSpPr>
          <p:spPr>
            <a:xfrm>
              <a:off x="11123613" y="5454650"/>
              <a:ext cx="95250" cy="161925"/>
            </a:xfrm>
            <a:custGeom>
              <a:avLst/>
              <a:gdLst/>
              <a:ahLst/>
              <a:cxnLst/>
              <a:rect l="l" t="t" r="r" b="b"/>
              <a:pathLst>
                <a:path w="241" h="408" extrusionOk="0">
                  <a:moveTo>
                    <a:pt x="0" y="168"/>
                  </a:moveTo>
                  <a:lnTo>
                    <a:pt x="0" y="182"/>
                  </a:lnTo>
                  <a:lnTo>
                    <a:pt x="3" y="195"/>
                  </a:lnTo>
                  <a:lnTo>
                    <a:pt x="7" y="206"/>
                  </a:lnTo>
                  <a:lnTo>
                    <a:pt x="13" y="216"/>
                  </a:lnTo>
                  <a:lnTo>
                    <a:pt x="20" y="225"/>
                  </a:lnTo>
                  <a:lnTo>
                    <a:pt x="27" y="231"/>
                  </a:lnTo>
                  <a:lnTo>
                    <a:pt x="38" y="236"/>
                  </a:lnTo>
                  <a:lnTo>
                    <a:pt x="48" y="239"/>
                  </a:lnTo>
                  <a:lnTo>
                    <a:pt x="48" y="408"/>
                  </a:lnTo>
                  <a:lnTo>
                    <a:pt x="192" y="408"/>
                  </a:lnTo>
                  <a:lnTo>
                    <a:pt x="192" y="239"/>
                  </a:lnTo>
                  <a:lnTo>
                    <a:pt x="203" y="236"/>
                  </a:lnTo>
                  <a:lnTo>
                    <a:pt x="212" y="231"/>
                  </a:lnTo>
                  <a:lnTo>
                    <a:pt x="221" y="225"/>
                  </a:lnTo>
                  <a:lnTo>
                    <a:pt x="228" y="216"/>
                  </a:lnTo>
                  <a:lnTo>
                    <a:pt x="233" y="206"/>
                  </a:lnTo>
                  <a:lnTo>
                    <a:pt x="237" y="195"/>
                  </a:lnTo>
                  <a:lnTo>
                    <a:pt x="239" y="182"/>
                  </a:lnTo>
                  <a:lnTo>
                    <a:pt x="241" y="168"/>
                  </a:lnTo>
                  <a:lnTo>
                    <a:pt x="241" y="0"/>
                  </a:lnTo>
                  <a:lnTo>
                    <a:pt x="0" y="0"/>
                  </a:lnTo>
                  <a:lnTo>
                    <a:pt x="0" y="168"/>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3" name="Google Shape;693;p47"/>
            <p:cNvSpPr/>
            <p:nvPr/>
          </p:nvSpPr>
          <p:spPr>
            <a:xfrm>
              <a:off x="11256963" y="5397500"/>
              <a:ext cx="47625" cy="47625"/>
            </a:xfrm>
            <a:custGeom>
              <a:avLst/>
              <a:gdLst/>
              <a:ahLst/>
              <a:cxnLst/>
              <a:rect l="l" t="t" r="r" b="b"/>
              <a:pathLst>
                <a:path w="119" h="121" extrusionOk="0">
                  <a:moveTo>
                    <a:pt x="60" y="121"/>
                  </a:moveTo>
                  <a:lnTo>
                    <a:pt x="72" y="119"/>
                  </a:lnTo>
                  <a:lnTo>
                    <a:pt x="83" y="115"/>
                  </a:lnTo>
                  <a:lnTo>
                    <a:pt x="94" y="110"/>
                  </a:lnTo>
                  <a:lnTo>
                    <a:pt x="103" y="103"/>
                  </a:lnTo>
                  <a:lnTo>
                    <a:pt x="109" y="94"/>
                  </a:lnTo>
                  <a:lnTo>
                    <a:pt x="116" y="83"/>
                  </a:lnTo>
                  <a:lnTo>
                    <a:pt x="118" y="72"/>
                  </a:lnTo>
                  <a:lnTo>
                    <a:pt x="119" y="60"/>
                  </a:lnTo>
                  <a:lnTo>
                    <a:pt x="118" y="49"/>
                  </a:lnTo>
                  <a:lnTo>
                    <a:pt x="116" y="37"/>
                  </a:lnTo>
                  <a:lnTo>
                    <a:pt x="109" y="27"/>
                  </a:lnTo>
                  <a:lnTo>
                    <a:pt x="103" y="18"/>
                  </a:lnTo>
                  <a:lnTo>
                    <a:pt x="94" y="10"/>
                  </a:lnTo>
                  <a:lnTo>
                    <a:pt x="83" y="5"/>
                  </a:lnTo>
                  <a:lnTo>
                    <a:pt x="72" y="1"/>
                  </a:lnTo>
                  <a:lnTo>
                    <a:pt x="60" y="0"/>
                  </a:lnTo>
                  <a:lnTo>
                    <a:pt x="47" y="1"/>
                  </a:lnTo>
                  <a:lnTo>
                    <a:pt x="36" y="5"/>
                  </a:lnTo>
                  <a:lnTo>
                    <a:pt x="26" y="10"/>
                  </a:lnTo>
                  <a:lnTo>
                    <a:pt x="17" y="18"/>
                  </a:lnTo>
                  <a:lnTo>
                    <a:pt x="10" y="27"/>
                  </a:lnTo>
                  <a:lnTo>
                    <a:pt x="4" y="37"/>
                  </a:lnTo>
                  <a:lnTo>
                    <a:pt x="1" y="49"/>
                  </a:lnTo>
                  <a:lnTo>
                    <a:pt x="0" y="60"/>
                  </a:lnTo>
                  <a:lnTo>
                    <a:pt x="1" y="72"/>
                  </a:lnTo>
                  <a:lnTo>
                    <a:pt x="4" y="83"/>
                  </a:lnTo>
                  <a:lnTo>
                    <a:pt x="10" y="94"/>
                  </a:lnTo>
                  <a:lnTo>
                    <a:pt x="17" y="103"/>
                  </a:lnTo>
                  <a:lnTo>
                    <a:pt x="26" y="110"/>
                  </a:lnTo>
                  <a:lnTo>
                    <a:pt x="36" y="115"/>
                  </a:lnTo>
                  <a:lnTo>
                    <a:pt x="47" y="119"/>
                  </a:lnTo>
                  <a:lnTo>
                    <a:pt x="60" y="121"/>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4" name="Google Shape;694;p47"/>
            <p:cNvSpPr/>
            <p:nvPr/>
          </p:nvSpPr>
          <p:spPr>
            <a:xfrm>
              <a:off x="11037888" y="5397500"/>
              <a:ext cx="47625" cy="47625"/>
            </a:xfrm>
            <a:custGeom>
              <a:avLst/>
              <a:gdLst/>
              <a:ahLst/>
              <a:cxnLst/>
              <a:rect l="l" t="t" r="r" b="b"/>
              <a:pathLst>
                <a:path w="121" h="121" extrusionOk="0">
                  <a:moveTo>
                    <a:pt x="61" y="121"/>
                  </a:moveTo>
                  <a:lnTo>
                    <a:pt x="72" y="119"/>
                  </a:lnTo>
                  <a:lnTo>
                    <a:pt x="84" y="115"/>
                  </a:lnTo>
                  <a:lnTo>
                    <a:pt x="94" y="110"/>
                  </a:lnTo>
                  <a:lnTo>
                    <a:pt x="103" y="103"/>
                  </a:lnTo>
                  <a:lnTo>
                    <a:pt x="111" y="94"/>
                  </a:lnTo>
                  <a:lnTo>
                    <a:pt x="116" y="83"/>
                  </a:lnTo>
                  <a:lnTo>
                    <a:pt x="120" y="72"/>
                  </a:lnTo>
                  <a:lnTo>
                    <a:pt x="121" y="60"/>
                  </a:lnTo>
                  <a:lnTo>
                    <a:pt x="120" y="49"/>
                  </a:lnTo>
                  <a:lnTo>
                    <a:pt x="116" y="37"/>
                  </a:lnTo>
                  <a:lnTo>
                    <a:pt x="111" y="27"/>
                  </a:lnTo>
                  <a:lnTo>
                    <a:pt x="103" y="18"/>
                  </a:lnTo>
                  <a:lnTo>
                    <a:pt x="94" y="10"/>
                  </a:lnTo>
                  <a:lnTo>
                    <a:pt x="84" y="5"/>
                  </a:lnTo>
                  <a:lnTo>
                    <a:pt x="72" y="1"/>
                  </a:lnTo>
                  <a:lnTo>
                    <a:pt x="61" y="0"/>
                  </a:lnTo>
                  <a:lnTo>
                    <a:pt x="49" y="1"/>
                  </a:lnTo>
                  <a:lnTo>
                    <a:pt x="38" y="5"/>
                  </a:lnTo>
                  <a:lnTo>
                    <a:pt x="27" y="10"/>
                  </a:lnTo>
                  <a:lnTo>
                    <a:pt x="18" y="18"/>
                  </a:lnTo>
                  <a:lnTo>
                    <a:pt x="11" y="27"/>
                  </a:lnTo>
                  <a:lnTo>
                    <a:pt x="6" y="37"/>
                  </a:lnTo>
                  <a:lnTo>
                    <a:pt x="2" y="49"/>
                  </a:lnTo>
                  <a:lnTo>
                    <a:pt x="0" y="60"/>
                  </a:lnTo>
                  <a:lnTo>
                    <a:pt x="2" y="72"/>
                  </a:lnTo>
                  <a:lnTo>
                    <a:pt x="6" y="83"/>
                  </a:lnTo>
                  <a:lnTo>
                    <a:pt x="11" y="94"/>
                  </a:lnTo>
                  <a:lnTo>
                    <a:pt x="18" y="103"/>
                  </a:lnTo>
                  <a:lnTo>
                    <a:pt x="27" y="110"/>
                  </a:lnTo>
                  <a:lnTo>
                    <a:pt x="38" y="115"/>
                  </a:lnTo>
                  <a:lnTo>
                    <a:pt x="49" y="119"/>
                  </a:lnTo>
                  <a:lnTo>
                    <a:pt x="61" y="121"/>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5" name="Google Shape;695;p47"/>
            <p:cNvSpPr/>
            <p:nvPr/>
          </p:nvSpPr>
          <p:spPr>
            <a:xfrm>
              <a:off x="11133138" y="5368925"/>
              <a:ext cx="76200" cy="76200"/>
            </a:xfrm>
            <a:custGeom>
              <a:avLst/>
              <a:gdLst/>
              <a:ahLst/>
              <a:cxnLst/>
              <a:rect l="l" t="t" r="r" b="b"/>
              <a:pathLst>
                <a:path w="192" h="193" extrusionOk="0">
                  <a:moveTo>
                    <a:pt x="96" y="193"/>
                  </a:moveTo>
                  <a:lnTo>
                    <a:pt x="106" y="191"/>
                  </a:lnTo>
                  <a:lnTo>
                    <a:pt x="115" y="190"/>
                  </a:lnTo>
                  <a:lnTo>
                    <a:pt x="125" y="187"/>
                  </a:lnTo>
                  <a:lnTo>
                    <a:pt x="133" y="185"/>
                  </a:lnTo>
                  <a:lnTo>
                    <a:pt x="142" y="181"/>
                  </a:lnTo>
                  <a:lnTo>
                    <a:pt x="150" y="176"/>
                  </a:lnTo>
                  <a:lnTo>
                    <a:pt x="158" y="171"/>
                  </a:lnTo>
                  <a:lnTo>
                    <a:pt x="164" y="164"/>
                  </a:lnTo>
                  <a:lnTo>
                    <a:pt x="170" y="158"/>
                  </a:lnTo>
                  <a:lnTo>
                    <a:pt x="176" y="150"/>
                  </a:lnTo>
                  <a:lnTo>
                    <a:pt x="181" y="143"/>
                  </a:lnTo>
                  <a:lnTo>
                    <a:pt x="185" y="134"/>
                  </a:lnTo>
                  <a:lnTo>
                    <a:pt x="188" y="125"/>
                  </a:lnTo>
                  <a:lnTo>
                    <a:pt x="191" y="116"/>
                  </a:lnTo>
                  <a:lnTo>
                    <a:pt x="192" y="107"/>
                  </a:lnTo>
                  <a:lnTo>
                    <a:pt x="192" y="96"/>
                  </a:lnTo>
                  <a:lnTo>
                    <a:pt x="192" y="86"/>
                  </a:lnTo>
                  <a:lnTo>
                    <a:pt x="191" y="77"/>
                  </a:lnTo>
                  <a:lnTo>
                    <a:pt x="188" y="68"/>
                  </a:lnTo>
                  <a:lnTo>
                    <a:pt x="185" y="59"/>
                  </a:lnTo>
                  <a:lnTo>
                    <a:pt x="181" y="50"/>
                  </a:lnTo>
                  <a:lnTo>
                    <a:pt x="176" y="42"/>
                  </a:lnTo>
                  <a:lnTo>
                    <a:pt x="170" y="35"/>
                  </a:lnTo>
                  <a:lnTo>
                    <a:pt x="164" y="28"/>
                  </a:lnTo>
                  <a:lnTo>
                    <a:pt x="158" y="22"/>
                  </a:lnTo>
                  <a:lnTo>
                    <a:pt x="150" y="17"/>
                  </a:lnTo>
                  <a:lnTo>
                    <a:pt x="142" y="12"/>
                  </a:lnTo>
                  <a:lnTo>
                    <a:pt x="133" y="8"/>
                  </a:lnTo>
                  <a:lnTo>
                    <a:pt x="125" y="5"/>
                  </a:lnTo>
                  <a:lnTo>
                    <a:pt x="115" y="3"/>
                  </a:lnTo>
                  <a:lnTo>
                    <a:pt x="106" y="1"/>
                  </a:lnTo>
                  <a:lnTo>
                    <a:pt x="96" y="0"/>
                  </a:lnTo>
                  <a:lnTo>
                    <a:pt x="87" y="1"/>
                  </a:lnTo>
                  <a:lnTo>
                    <a:pt x="77" y="3"/>
                  </a:lnTo>
                  <a:lnTo>
                    <a:pt x="68" y="5"/>
                  </a:lnTo>
                  <a:lnTo>
                    <a:pt x="59" y="8"/>
                  </a:lnTo>
                  <a:lnTo>
                    <a:pt x="51" y="12"/>
                  </a:lnTo>
                  <a:lnTo>
                    <a:pt x="42" y="17"/>
                  </a:lnTo>
                  <a:lnTo>
                    <a:pt x="36" y="22"/>
                  </a:lnTo>
                  <a:lnTo>
                    <a:pt x="28" y="28"/>
                  </a:lnTo>
                  <a:lnTo>
                    <a:pt x="23" y="35"/>
                  </a:lnTo>
                  <a:lnTo>
                    <a:pt x="16" y="42"/>
                  </a:lnTo>
                  <a:lnTo>
                    <a:pt x="11" y="50"/>
                  </a:lnTo>
                  <a:lnTo>
                    <a:pt x="7" y="59"/>
                  </a:lnTo>
                  <a:lnTo>
                    <a:pt x="5" y="68"/>
                  </a:lnTo>
                  <a:lnTo>
                    <a:pt x="2" y="77"/>
                  </a:lnTo>
                  <a:lnTo>
                    <a:pt x="1" y="86"/>
                  </a:lnTo>
                  <a:lnTo>
                    <a:pt x="0" y="96"/>
                  </a:lnTo>
                  <a:lnTo>
                    <a:pt x="1" y="107"/>
                  </a:lnTo>
                  <a:lnTo>
                    <a:pt x="2" y="116"/>
                  </a:lnTo>
                  <a:lnTo>
                    <a:pt x="5" y="125"/>
                  </a:lnTo>
                  <a:lnTo>
                    <a:pt x="7" y="134"/>
                  </a:lnTo>
                  <a:lnTo>
                    <a:pt x="11" y="143"/>
                  </a:lnTo>
                  <a:lnTo>
                    <a:pt x="16" y="150"/>
                  </a:lnTo>
                  <a:lnTo>
                    <a:pt x="23" y="158"/>
                  </a:lnTo>
                  <a:lnTo>
                    <a:pt x="28" y="164"/>
                  </a:lnTo>
                  <a:lnTo>
                    <a:pt x="36" y="171"/>
                  </a:lnTo>
                  <a:lnTo>
                    <a:pt x="42" y="176"/>
                  </a:lnTo>
                  <a:lnTo>
                    <a:pt x="51" y="181"/>
                  </a:lnTo>
                  <a:lnTo>
                    <a:pt x="59" y="185"/>
                  </a:lnTo>
                  <a:lnTo>
                    <a:pt x="68" y="187"/>
                  </a:lnTo>
                  <a:lnTo>
                    <a:pt x="77" y="190"/>
                  </a:lnTo>
                  <a:lnTo>
                    <a:pt x="87" y="191"/>
                  </a:lnTo>
                  <a:lnTo>
                    <a:pt x="96" y="193"/>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grpSp>
        <p:nvGrpSpPr>
          <p:cNvPr id="696" name="Google Shape;696;p47"/>
          <p:cNvGrpSpPr/>
          <p:nvPr/>
        </p:nvGrpSpPr>
        <p:grpSpPr>
          <a:xfrm>
            <a:off x="3212401" y="3177446"/>
            <a:ext cx="258560" cy="232845"/>
            <a:chOff x="879475" y="817563"/>
            <a:chExt cx="287338" cy="258762"/>
          </a:xfrm>
        </p:grpSpPr>
        <p:sp>
          <p:nvSpPr>
            <p:cNvPr id="697" name="Google Shape;697;p47"/>
            <p:cNvSpPr/>
            <p:nvPr/>
          </p:nvSpPr>
          <p:spPr>
            <a:xfrm>
              <a:off x="879475" y="817563"/>
              <a:ext cx="287338" cy="171450"/>
            </a:xfrm>
            <a:custGeom>
              <a:avLst/>
              <a:gdLst/>
              <a:ahLst/>
              <a:cxnLst/>
              <a:rect l="l" t="t" r="r" b="b"/>
              <a:pathLst>
                <a:path w="904" h="544" extrusionOk="0">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698" name="Google Shape;698;p47"/>
            <p:cNvSpPr/>
            <p:nvPr/>
          </p:nvSpPr>
          <p:spPr>
            <a:xfrm>
              <a:off x="879475" y="1000125"/>
              <a:ext cx="287338" cy="76200"/>
            </a:xfrm>
            <a:custGeom>
              <a:avLst/>
              <a:gdLst/>
              <a:ahLst/>
              <a:cxnLst/>
              <a:rect l="l" t="t" r="r" b="b"/>
              <a:pathLst>
                <a:path w="904" h="241" extrusionOk="0">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699" name="Google Shape;699;p47"/>
          <p:cNvSpPr txBox="1"/>
          <p:nvPr/>
        </p:nvSpPr>
        <p:spPr>
          <a:xfrm>
            <a:off x="495509" y="2145174"/>
            <a:ext cx="1185975" cy="396000"/>
          </a:xfrm>
          <a:prstGeom prst="rect">
            <a:avLst/>
          </a:prstGeom>
          <a:noFill/>
          <a:ln>
            <a:noFill/>
          </a:ln>
        </p:spPr>
        <p:txBody>
          <a:bodyPr spcFirstLastPara="1" wrap="square" lIns="0" tIns="0" rIns="0" bIns="0" anchor="ctr" anchorCtr="0">
            <a:noAutofit/>
          </a:bodyPr>
          <a:lstStyle/>
          <a:p>
            <a:pPr algn="ctr"/>
            <a:r>
              <a:rPr lang="en-US" sz="1350" b="1">
                <a:solidFill>
                  <a:schemeClr val="lt1"/>
                </a:solidFill>
                <a:latin typeface="Calibri"/>
                <a:ea typeface="Calibri"/>
                <a:cs typeface="Calibri"/>
                <a:sym typeface="Calibri"/>
              </a:rPr>
              <a:t>LOREM </a:t>
            </a:r>
            <a:endParaRPr sz="1350" b="1">
              <a:solidFill>
                <a:schemeClr val="lt1"/>
              </a:solidFill>
              <a:latin typeface="Calibri"/>
              <a:ea typeface="Calibri"/>
              <a:cs typeface="Calibri"/>
              <a:sym typeface="Calibri"/>
            </a:endParaRPr>
          </a:p>
          <a:p>
            <a:pPr algn="ctr"/>
            <a:r>
              <a:rPr lang="en-US" sz="1350" b="1">
                <a:solidFill>
                  <a:schemeClr val="lt1"/>
                </a:solidFill>
                <a:latin typeface="Calibri"/>
                <a:ea typeface="Calibri"/>
                <a:cs typeface="Calibri"/>
                <a:sym typeface="Calibri"/>
              </a:rPr>
              <a:t>IPSUM</a:t>
            </a:r>
            <a:endParaRPr sz="1350">
              <a:latin typeface="Calibri"/>
              <a:ea typeface="Calibri"/>
              <a:cs typeface="Calibri"/>
              <a:sym typeface="Calibri"/>
            </a:endParaRPr>
          </a:p>
        </p:txBody>
      </p:sp>
      <p:sp>
        <p:nvSpPr>
          <p:cNvPr id="700" name="Google Shape;700;p47"/>
          <p:cNvSpPr txBox="1"/>
          <p:nvPr/>
        </p:nvSpPr>
        <p:spPr>
          <a:xfrm>
            <a:off x="1996471" y="2145174"/>
            <a:ext cx="1185975" cy="396000"/>
          </a:xfrm>
          <a:prstGeom prst="rect">
            <a:avLst/>
          </a:prstGeom>
          <a:noFill/>
          <a:ln>
            <a:noFill/>
          </a:ln>
        </p:spPr>
        <p:txBody>
          <a:bodyPr spcFirstLastPara="1" wrap="square" lIns="0" tIns="0" rIns="0" bIns="0" anchor="ctr" anchorCtr="0">
            <a:noAutofit/>
          </a:bodyPr>
          <a:lstStyle/>
          <a:p>
            <a:pPr algn="ctr"/>
            <a:r>
              <a:rPr lang="en-US" sz="1350" b="1">
                <a:solidFill>
                  <a:schemeClr val="lt1"/>
                </a:solidFill>
                <a:latin typeface="Calibri"/>
                <a:ea typeface="Calibri"/>
                <a:cs typeface="Calibri"/>
                <a:sym typeface="Calibri"/>
              </a:rPr>
              <a:t>LOREM </a:t>
            </a:r>
            <a:endParaRPr sz="1350" b="1">
              <a:solidFill>
                <a:schemeClr val="lt1"/>
              </a:solidFill>
              <a:latin typeface="Calibri"/>
              <a:ea typeface="Calibri"/>
              <a:cs typeface="Calibri"/>
              <a:sym typeface="Calibri"/>
            </a:endParaRPr>
          </a:p>
          <a:p>
            <a:pPr algn="ctr"/>
            <a:r>
              <a:rPr lang="en-US" sz="1350" b="1">
                <a:solidFill>
                  <a:schemeClr val="lt1"/>
                </a:solidFill>
                <a:latin typeface="Calibri"/>
                <a:ea typeface="Calibri"/>
                <a:cs typeface="Calibri"/>
                <a:sym typeface="Calibri"/>
              </a:rPr>
              <a:t>IPSUM</a:t>
            </a:r>
            <a:endParaRPr sz="1350">
              <a:latin typeface="Calibri"/>
              <a:ea typeface="Calibri"/>
              <a:cs typeface="Calibri"/>
              <a:sym typeface="Calibri"/>
            </a:endParaRPr>
          </a:p>
        </p:txBody>
      </p:sp>
      <p:sp>
        <p:nvSpPr>
          <p:cNvPr id="701" name="Google Shape;701;p47"/>
          <p:cNvSpPr txBox="1"/>
          <p:nvPr/>
        </p:nvSpPr>
        <p:spPr>
          <a:xfrm>
            <a:off x="1245990" y="3556899"/>
            <a:ext cx="1185975" cy="396000"/>
          </a:xfrm>
          <a:prstGeom prst="rect">
            <a:avLst/>
          </a:prstGeom>
          <a:noFill/>
          <a:ln>
            <a:noFill/>
          </a:ln>
        </p:spPr>
        <p:txBody>
          <a:bodyPr spcFirstLastPara="1" wrap="square" lIns="0" tIns="0" rIns="0" bIns="0" anchor="ctr" anchorCtr="0">
            <a:noAutofit/>
          </a:bodyPr>
          <a:lstStyle/>
          <a:p>
            <a:pPr algn="ctr"/>
            <a:r>
              <a:rPr lang="en-US" sz="1350" b="1">
                <a:solidFill>
                  <a:schemeClr val="lt1"/>
                </a:solidFill>
                <a:latin typeface="Calibri"/>
                <a:ea typeface="Calibri"/>
                <a:cs typeface="Calibri"/>
                <a:sym typeface="Calibri"/>
              </a:rPr>
              <a:t>LOREM </a:t>
            </a:r>
            <a:endParaRPr sz="1350" b="1">
              <a:solidFill>
                <a:schemeClr val="lt1"/>
              </a:solidFill>
              <a:latin typeface="Calibri"/>
              <a:ea typeface="Calibri"/>
              <a:cs typeface="Calibri"/>
              <a:sym typeface="Calibri"/>
            </a:endParaRPr>
          </a:p>
          <a:p>
            <a:pPr algn="ctr"/>
            <a:r>
              <a:rPr lang="en-US" sz="1350" b="1">
                <a:solidFill>
                  <a:schemeClr val="lt1"/>
                </a:solidFill>
                <a:latin typeface="Calibri"/>
                <a:ea typeface="Calibri"/>
                <a:cs typeface="Calibri"/>
                <a:sym typeface="Calibri"/>
              </a:rPr>
              <a:t>IPSUM</a:t>
            </a:r>
            <a:endParaRPr sz="1350">
              <a:latin typeface="Calibri"/>
              <a:ea typeface="Calibri"/>
              <a:cs typeface="Calibri"/>
              <a:sym typeface="Calibri"/>
            </a:endParaRPr>
          </a:p>
        </p:txBody>
      </p:sp>
      <p:sp>
        <p:nvSpPr>
          <p:cNvPr id="702" name="Google Shape;702;p47"/>
          <p:cNvSpPr txBox="1"/>
          <p:nvPr/>
        </p:nvSpPr>
        <p:spPr>
          <a:xfrm>
            <a:off x="2746946" y="3556899"/>
            <a:ext cx="1185975" cy="396000"/>
          </a:xfrm>
          <a:prstGeom prst="rect">
            <a:avLst/>
          </a:prstGeom>
          <a:noFill/>
          <a:ln>
            <a:noFill/>
          </a:ln>
        </p:spPr>
        <p:txBody>
          <a:bodyPr spcFirstLastPara="1" wrap="square" lIns="0" tIns="0" rIns="0" bIns="0" anchor="ctr" anchorCtr="0">
            <a:noAutofit/>
          </a:bodyPr>
          <a:lstStyle/>
          <a:p>
            <a:pPr algn="ctr"/>
            <a:r>
              <a:rPr lang="en-US" sz="1350" b="1">
                <a:solidFill>
                  <a:schemeClr val="lt1"/>
                </a:solidFill>
                <a:latin typeface="Calibri"/>
                <a:ea typeface="Calibri"/>
                <a:cs typeface="Calibri"/>
                <a:sym typeface="Calibri"/>
              </a:rPr>
              <a:t>LOREM </a:t>
            </a:r>
            <a:endParaRPr sz="1350" b="1">
              <a:solidFill>
                <a:schemeClr val="lt1"/>
              </a:solidFill>
              <a:latin typeface="Calibri"/>
              <a:ea typeface="Calibri"/>
              <a:cs typeface="Calibri"/>
              <a:sym typeface="Calibri"/>
            </a:endParaRPr>
          </a:p>
          <a:p>
            <a:pPr algn="ctr"/>
            <a:r>
              <a:rPr lang="en-US" sz="1350" b="1">
                <a:solidFill>
                  <a:schemeClr val="lt1"/>
                </a:solidFill>
                <a:latin typeface="Calibri"/>
                <a:ea typeface="Calibri"/>
                <a:cs typeface="Calibri"/>
                <a:sym typeface="Calibri"/>
              </a:rPr>
              <a:t>IPSUM</a:t>
            </a:r>
            <a:endParaRPr sz="1350">
              <a:latin typeface="Calibri"/>
              <a:ea typeface="Calibri"/>
              <a:cs typeface="Calibri"/>
              <a:sym typeface="Calibri"/>
            </a:endParaRPr>
          </a:p>
        </p:txBody>
      </p:sp>
    </p:spTree>
    <p:extLst>
      <p:ext uri="{BB962C8B-B14F-4D97-AF65-F5344CB8AC3E}">
        <p14:creationId xmlns:p14="http://schemas.microsoft.com/office/powerpoint/2010/main" val="287085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8"/>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08" name="Google Shape;708;p48"/>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709" name="Google Shape;709;p48"/>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710" name="Google Shape;710;p48"/>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57</a:t>
            </a:fld>
            <a:endParaRPr sz="750">
              <a:latin typeface="Calibri"/>
              <a:ea typeface="Calibri"/>
              <a:cs typeface="Calibri"/>
              <a:sym typeface="Calibri"/>
            </a:endParaRPr>
          </a:p>
        </p:txBody>
      </p:sp>
      <p:sp>
        <p:nvSpPr>
          <p:cNvPr id="711" name="Google Shape;711;p48"/>
          <p:cNvSpPr/>
          <p:nvPr/>
        </p:nvSpPr>
        <p:spPr>
          <a:xfrm>
            <a:off x="403058" y="1096134"/>
            <a:ext cx="1871733" cy="1407321"/>
          </a:xfrm>
          <a:prstGeom prst="roundRect">
            <a:avLst>
              <a:gd name="adj" fmla="val 16667"/>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12" name="Google Shape;712;p48"/>
          <p:cNvSpPr/>
          <p:nvPr/>
        </p:nvSpPr>
        <p:spPr>
          <a:xfrm>
            <a:off x="614991" y="1917459"/>
            <a:ext cx="1447866" cy="276999"/>
          </a:xfrm>
          <a:prstGeom prst="rect">
            <a:avLst/>
          </a:prstGeom>
          <a:noFill/>
          <a:ln>
            <a:noFill/>
          </a:ln>
        </p:spPr>
        <p:txBody>
          <a:bodyPr spcFirstLastPara="1" wrap="square" lIns="68569" tIns="34275" rIns="68569" bIns="34275" anchor="t" anchorCtr="0">
            <a:noAutofit/>
          </a:bodyPr>
          <a:lstStyle/>
          <a:p>
            <a:pPr algn="ctr"/>
            <a:r>
              <a:rPr lang="en-US" sz="1350">
                <a:solidFill>
                  <a:schemeClr val="lt1"/>
                </a:solidFill>
                <a:latin typeface="Calibri"/>
                <a:ea typeface="Calibri"/>
                <a:cs typeface="Calibri"/>
                <a:sym typeface="Calibri"/>
              </a:rPr>
              <a:t>LOREM IPSUM</a:t>
            </a:r>
            <a:endParaRPr sz="1350">
              <a:latin typeface="Calibri"/>
              <a:ea typeface="Calibri"/>
              <a:cs typeface="Calibri"/>
              <a:sym typeface="Calibri"/>
            </a:endParaRPr>
          </a:p>
        </p:txBody>
      </p:sp>
      <p:sp>
        <p:nvSpPr>
          <p:cNvPr id="713" name="Google Shape;713;p48"/>
          <p:cNvSpPr/>
          <p:nvPr/>
        </p:nvSpPr>
        <p:spPr>
          <a:xfrm>
            <a:off x="578045" y="2613080"/>
            <a:ext cx="1521760" cy="1038746"/>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 sed do eiusmod tempor incididunt.</a:t>
            </a:r>
            <a:endParaRPr sz="1350">
              <a:latin typeface="Calibri"/>
              <a:ea typeface="Calibri"/>
              <a:cs typeface="Calibri"/>
              <a:sym typeface="Calibri"/>
            </a:endParaRPr>
          </a:p>
        </p:txBody>
      </p:sp>
      <p:sp>
        <p:nvSpPr>
          <p:cNvPr id="714" name="Google Shape;714;p48"/>
          <p:cNvSpPr/>
          <p:nvPr/>
        </p:nvSpPr>
        <p:spPr>
          <a:xfrm>
            <a:off x="578045" y="3827703"/>
            <a:ext cx="1521760" cy="715580"/>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a:t>
            </a:r>
            <a:endParaRPr sz="1350">
              <a:latin typeface="Calibri"/>
              <a:ea typeface="Calibri"/>
              <a:cs typeface="Calibri"/>
              <a:sym typeface="Calibri"/>
            </a:endParaRPr>
          </a:p>
        </p:txBody>
      </p:sp>
      <p:cxnSp>
        <p:nvCxnSpPr>
          <p:cNvPr id="715" name="Google Shape;715;p48"/>
          <p:cNvCxnSpPr/>
          <p:nvPr/>
        </p:nvCxnSpPr>
        <p:spPr>
          <a:xfrm>
            <a:off x="578045" y="3739764"/>
            <a:ext cx="1521760" cy="0"/>
          </a:xfrm>
          <a:prstGeom prst="straightConnector1">
            <a:avLst/>
          </a:prstGeom>
          <a:noFill/>
          <a:ln w="12700" cap="flat" cmpd="sng">
            <a:solidFill>
              <a:srgbClr val="D8D8D8"/>
            </a:solidFill>
            <a:prstDash val="solid"/>
            <a:miter lim="800000"/>
            <a:headEnd type="none" w="sm" len="sm"/>
            <a:tailEnd type="none" w="sm" len="sm"/>
          </a:ln>
        </p:spPr>
      </p:cxnSp>
      <p:grpSp>
        <p:nvGrpSpPr>
          <p:cNvPr id="716" name="Google Shape;716;p48"/>
          <p:cNvGrpSpPr/>
          <p:nvPr/>
        </p:nvGrpSpPr>
        <p:grpSpPr>
          <a:xfrm>
            <a:off x="1196781" y="1458238"/>
            <a:ext cx="284286" cy="370184"/>
            <a:chOff x="304800" y="2492375"/>
            <a:chExt cx="220663" cy="287338"/>
          </a:xfrm>
        </p:grpSpPr>
        <p:sp>
          <p:nvSpPr>
            <p:cNvPr id="717" name="Google Shape;717;p48"/>
            <p:cNvSpPr/>
            <p:nvPr/>
          </p:nvSpPr>
          <p:spPr>
            <a:xfrm>
              <a:off x="381000" y="2540000"/>
              <a:ext cx="95250" cy="76200"/>
            </a:xfrm>
            <a:custGeom>
              <a:avLst/>
              <a:gdLst/>
              <a:ahLst/>
              <a:cxnLst/>
              <a:rect l="l" t="t" r="r" b="b"/>
              <a:pathLst>
                <a:path w="301" h="242" extrusionOk="0">
                  <a:moveTo>
                    <a:pt x="75" y="151"/>
                  </a:moveTo>
                  <a:lnTo>
                    <a:pt x="135" y="151"/>
                  </a:lnTo>
                  <a:lnTo>
                    <a:pt x="139" y="152"/>
                  </a:lnTo>
                  <a:lnTo>
                    <a:pt x="141" y="153"/>
                  </a:lnTo>
                  <a:lnTo>
                    <a:pt x="144" y="154"/>
                  </a:lnTo>
                  <a:lnTo>
                    <a:pt x="146" y="156"/>
                  </a:lnTo>
                  <a:lnTo>
                    <a:pt x="148" y="158"/>
                  </a:lnTo>
                  <a:lnTo>
                    <a:pt x="149" y="160"/>
                  </a:lnTo>
                  <a:lnTo>
                    <a:pt x="150" y="163"/>
                  </a:lnTo>
                  <a:lnTo>
                    <a:pt x="150" y="167"/>
                  </a:lnTo>
                  <a:lnTo>
                    <a:pt x="150" y="169"/>
                  </a:lnTo>
                  <a:lnTo>
                    <a:pt x="149" y="172"/>
                  </a:lnTo>
                  <a:lnTo>
                    <a:pt x="148" y="174"/>
                  </a:lnTo>
                  <a:lnTo>
                    <a:pt x="146" y="176"/>
                  </a:lnTo>
                  <a:lnTo>
                    <a:pt x="144" y="178"/>
                  </a:lnTo>
                  <a:lnTo>
                    <a:pt x="141" y="181"/>
                  </a:lnTo>
                  <a:lnTo>
                    <a:pt x="139" y="181"/>
                  </a:lnTo>
                  <a:lnTo>
                    <a:pt x="135" y="182"/>
                  </a:lnTo>
                  <a:lnTo>
                    <a:pt x="75" y="182"/>
                  </a:lnTo>
                  <a:lnTo>
                    <a:pt x="72" y="181"/>
                  </a:lnTo>
                  <a:lnTo>
                    <a:pt x="69" y="181"/>
                  </a:lnTo>
                  <a:lnTo>
                    <a:pt x="67" y="178"/>
                  </a:lnTo>
                  <a:lnTo>
                    <a:pt x="65" y="176"/>
                  </a:lnTo>
                  <a:lnTo>
                    <a:pt x="63" y="174"/>
                  </a:lnTo>
                  <a:lnTo>
                    <a:pt x="61" y="172"/>
                  </a:lnTo>
                  <a:lnTo>
                    <a:pt x="60" y="169"/>
                  </a:lnTo>
                  <a:lnTo>
                    <a:pt x="60" y="167"/>
                  </a:lnTo>
                  <a:lnTo>
                    <a:pt x="60" y="163"/>
                  </a:lnTo>
                  <a:lnTo>
                    <a:pt x="61" y="160"/>
                  </a:lnTo>
                  <a:lnTo>
                    <a:pt x="63" y="158"/>
                  </a:lnTo>
                  <a:lnTo>
                    <a:pt x="65" y="156"/>
                  </a:lnTo>
                  <a:lnTo>
                    <a:pt x="67" y="154"/>
                  </a:lnTo>
                  <a:lnTo>
                    <a:pt x="69" y="153"/>
                  </a:lnTo>
                  <a:lnTo>
                    <a:pt x="72" y="152"/>
                  </a:lnTo>
                  <a:lnTo>
                    <a:pt x="75" y="152"/>
                  </a:lnTo>
                  <a:lnTo>
                    <a:pt x="75" y="151"/>
                  </a:lnTo>
                  <a:close/>
                  <a:moveTo>
                    <a:pt x="15" y="242"/>
                  </a:moveTo>
                  <a:lnTo>
                    <a:pt x="286" y="242"/>
                  </a:lnTo>
                  <a:lnTo>
                    <a:pt x="289" y="241"/>
                  </a:lnTo>
                  <a:lnTo>
                    <a:pt x="292" y="241"/>
                  </a:lnTo>
                  <a:lnTo>
                    <a:pt x="294" y="239"/>
                  </a:lnTo>
                  <a:lnTo>
                    <a:pt x="296" y="237"/>
                  </a:lnTo>
                  <a:lnTo>
                    <a:pt x="298" y="235"/>
                  </a:lnTo>
                  <a:lnTo>
                    <a:pt x="300" y="232"/>
                  </a:lnTo>
                  <a:lnTo>
                    <a:pt x="301" y="230"/>
                  </a:lnTo>
                  <a:lnTo>
                    <a:pt x="301" y="227"/>
                  </a:lnTo>
                  <a:lnTo>
                    <a:pt x="301" y="15"/>
                  </a:lnTo>
                  <a:lnTo>
                    <a:pt x="301" y="12"/>
                  </a:lnTo>
                  <a:lnTo>
                    <a:pt x="300" y="10"/>
                  </a:lnTo>
                  <a:lnTo>
                    <a:pt x="298" y="7"/>
                  </a:lnTo>
                  <a:lnTo>
                    <a:pt x="296" y="5"/>
                  </a:lnTo>
                  <a:lnTo>
                    <a:pt x="294" y="4"/>
                  </a:lnTo>
                  <a:lnTo>
                    <a:pt x="292" y="1"/>
                  </a:lnTo>
                  <a:lnTo>
                    <a:pt x="289" y="0"/>
                  </a:lnTo>
                  <a:lnTo>
                    <a:pt x="286" y="0"/>
                  </a:lnTo>
                  <a:lnTo>
                    <a:pt x="15" y="0"/>
                  </a:lnTo>
                  <a:lnTo>
                    <a:pt x="12" y="0"/>
                  </a:lnTo>
                  <a:lnTo>
                    <a:pt x="9" y="1"/>
                  </a:lnTo>
                  <a:lnTo>
                    <a:pt x="7" y="4"/>
                  </a:lnTo>
                  <a:lnTo>
                    <a:pt x="5" y="5"/>
                  </a:lnTo>
                  <a:lnTo>
                    <a:pt x="2" y="7"/>
                  </a:lnTo>
                  <a:lnTo>
                    <a:pt x="1" y="10"/>
                  </a:lnTo>
                  <a:lnTo>
                    <a:pt x="0" y="12"/>
                  </a:lnTo>
                  <a:lnTo>
                    <a:pt x="0" y="15"/>
                  </a:lnTo>
                  <a:lnTo>
                    <a:pt x="0" y="227"/>
                  </a:lnTo>
                  <a:lnTo>
                    <a:pt x="0" y="229"/>
                  </a:lnTo>
                  <a:lnTo>
                    <a:pt x="1" y="232"/>
                  </a:lnTo>
                  <a:lnTo>
                    <a:pt x="2" y="235"/>
                  </a:lnTo>
                  <a:lnTo>
                    <a:pt x="5" y="237"/>
                  </a:lnTo>
                  <a:lnTo>
                    <a:pt x="7" y="239"/>
                  </a:lnTo>
                  <a:lnTo>
                    <a:pt x="9" y="241"/>
                  </a:lnTo>
                  <a:lnTo>
                    <a:pt x="12" y="241"/>
                  </a:lnTo>
                  <a:lnTo>
                    <a:pt x="15" y="242"/>
                  </a:lnTo>
                  <a:lnTo>
                    <a:pt x="15" y="242"/>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18" name="Google Shape;718;p48"/>
            <p:cNvSpPr/>
            <p:nvPr/>
          </p:nvSpPr>
          <p:spPr>
            <a:xfrm>
              <a:off x="304800" y="2492375"/>
              <a:ext cx="220663" cy="287338"/>
            </a:xfrm>
            <a:custGeom>
              <a:avLst/>
              <a:gdLst/>
              <a:ahLst/>
              <a:cxnLst/>
              <a:rect l="l" t="t" r="r" b="b"/>
              <a:pathLst>
                <a:path w="693" h="903" extrusionOk="0">
                  <a:moveTo>
                    <a:pt x="482" y="662"/>
                  </a:moveTo>
                  <a:lnTo>
                    <a:pt x="587" y="662"/>
                  </a:lnTo>
                  <a:lnTo>
                    <a:pt x="590" y="663"/>
                  </a:lnTo>
                  <a:lnTo>
                    <a:pt x="593" y="663"/>
                  </a:lnTo>
                  <a:lnTo>
                    <a:pt x="595" y="665"/>
                  </a:lnTo>
                  <a:lnTo>
                    <a:pt x="597" y="666"/>
                  </a:lnTo>
                  <a:lnTo>
                    <a:pt x="600" y="670"/>
                  </a:lnTo>
                  <a:lnTo>
                    <a:pt x="601" y="672"/>
                  </a:lnTo>
                  <a:lnTo>
                    <a:pt x="602" y="675"/>
                  </a:lnTo>
                  <a:lnTo>
                    <a:pt x="602" y="677"/>
                  </a:lnTo>
                  <a:lnTo>
                    <a:pt x="602" y="680"/>
                  </a:lnTo>
                  <a:lnTo>
                    <a:pt x="601" y="684"/>
                  </a:lnTo>
                  <a:lnTo>
                    <a:pt x="600" y="686"/>
                  </a:lnTo>
                  <a:lnTo>
                    <a:pt x="597" y="688"/>
                  </a:lnTo>
                  <a:lnTo>
                    <a:pt x="595" y="690"/>
                  </a:lnTo>
                  <a:lnTo>
                    <a:pt x="593" y="691"/>
                  </a:lnTo>
                  <a:lnTo>
                    <a:pt x="590" y="692"/>
                  </a:lnTo>
                  <a:lnTo>
                    <a:pt x="587" y="692"/>
                  </a:lnTo>
                  <a:lnTo>
                    <a:pt x="482" y="692"/>
                  </a:lnTo>
                  <a:lnTo>
                    <a:pt x="478" y="692"/>
                  </a:lnTo>
                  <a:lnTo>
                    <a:pt x="476" y="691"/>
                  </a:lnTo>
                  <a:lnTo>
                    <a:pt x="473" y="690"/>
                  </a:lnTo>
                  <a:lnTo>
                    <a:pt x="471" y="688"/>
                  </a:lnTo>
                  <a:lnTo>
                    <a:pt x="470" y="686"/>
                  </a:lnTo>
                  <a:lnTo>
                    <a:pt x="468" y="684"/>
                  </a:lnTo>
                  <a:lnTo>
                    <a:pt x="467" y="680"/>
                  </a:lnTo>
                  <a:lnTo>
                    <a:pt x="467" y="677"/>
                  </a:lnTo>
                  <a:lnTo>
                    <a:pt x="467" y="675"/>
                  </a:lnTo>
                  <a:lnTo>
                    <a:pt x="468" y="672"/>
                  </a:lnTo>
                  <a:lnTo>
                    <a:pt x="470" y="670"/>
                  </a:lnTo>
                  <a:lnTo>
                    <a:pt x="471" y="666"/>
                  </a:lnTo>
                  <a:lnTo>
                    <a:pt x="473" y="665"/>
                  </a:lnTo>
                  <a:lnTo>
                    <a:pt x="476" y="663"/>
                  </a:lnTo>
                  <a:lnTo>
                    <a:pt x="478" y="663"/>
                  </a:lnTo>
                  <a:lnTo>
                    <a:pt x="482" y="662"/>
                  </a:lnTo>
                  <a:lnTo>
                    <a:pt x="482" y="662"/>
                  </a:lnTo>
                  <a:close/>
                  <a:moveTo>
                    <a:pt x="689" y="878"/>
                  </a:moveTo>
                  <a:lnTo>
                    <a:pt x="627" y="818"/>
                  </a:lnTo>
                  <a:lnTo>
                    <a:pt x="625" y="815"/>
                  </a:lnTo>
                  <a:lnTo>
                    <a:pt x="623" y="814"/>
                  </a:lnTo>
                  <a:lnTo>
                    <a:pt x="620" y="813"/>
                  </a:lnTo>
                  <a:lnTo>
                    <a:pt x="617" y="813"/>
                  </a:lnTo>
                  <a:lnTo>
                    <a:pt x="263" y="813"/>
                  </a:lnTo>
                  <a:lnTo>
                    <a:pt x="266" y="803"/>
                  </a:lnTo>
                  <a:lnTo>
                    <a:pt x="269" y="791"/>
                  </a:lnTo>
                  <a:lnTo>
                    <a:pt x="270" y="780"/>
                  </a:lnTo>
                  <a:lnTo>
                    <a:pt x="271" y="768"/>
                  </a:lnTo>
                  <a:lnTo>
                    <a:pt x="270" y="761"/>
                  </a:lnTo>
                  <a:lnTo>
                    <a:pt x="270" y="753"/>
                  </a:lnTo>
                  <a:lnTo>
                    <a:pt x="648" y="753"/>
                  </a:lnTo>
                  <a:lnTo>
                    <a:pt x="650" y="752"/>
                  </a:lnTo>
                  <a:lnTo>
                    <a:pt x="653" y="751"/>
                  </a:lnTo>
                  <a:lnTo>
                    <a:pt x="655" y="750"/>
                  </a:lnTo>
                  <a:lnTo>
                    <a:pt x="657" y="748"/>
                  </a:lnTo>
                  <a:lnTo>
                    <a:pt x="660" y="746"/>
                  </a:lnTo>
                  <a:lnTo>
                    <a:pt x="661" y="744"/>
                  </a:lnTo>
                  <a:lnTo>
                    <a:pt x="662" y="740"/>
                  </a:lnTo>
                  <a:lnTo>
                    <a:pt x="663" y="738"/>
                  </a:lnTo>
                  <a:lnTo>
                    <a:pt x="663" y="437"/>
                  </a:lnTo>
                  <a:lnTo>
                    <a:pt x="662" y="434"/>
                  </a:lnTo>
                  <a:lnTo>
                    <a:pt x="661" y="430"/>
                  </a:lnTo>
                  <a:lnTo>
                    <a:pt x="660" y="428"/>
                  </a:lnTo>
                  <a:lnTo>
                    <a:pt x="657" y="426"/>
                  </a:lnTo>
                  <a:lnTo>
                    <a:pt x="655" y="424"/>
                  </a:lnTo>
                  <a:lnTo>
                    <a:pt x="653" y="423"/>
                  </a:lnTo>
                  <a:lnTo>
                    <a:pt x="650" y="422"/>
                  </a:lnTo>
                  <a:lnTo>
                    <a:pt x="648" y="422"/>
                  </a:lnTo>
                  <a:lnTo>
                    <a:pt x="256" y="422"/>
                  </a:lnTo>
                  <a:lnTo>
                    <a:pt x="253" y="422"/>
                  </a:lnTo>
                  <a:lnTo>
                    <a:pt x="250" y="423"/>
                  </a:lnTo>
                  <a:lnTo>
                    <a:pt x="248" y="424"/>
                  </a:lnTo>
                  <a:lnTo>
                    <a:pt x="246" y="426"/>
                  </a:lnTo>
                  <a:lnTo>
                    <a:pt x="243" y="428"/>
                  </a:lnTo>
                  <a:lnTo>
                    <a:pt x="242" y="430"/>
                  </a:lnTo>
                  <a:lnTo>
                    <a:pt x="241" y="434"/>
                  </a:lnTo>
                  <a:lnTo>
                    <a:pt x="241" y="437"/>
                  </a:lnTo>
                  <a:lnTo>
                    <a:pt x="241" y="682"/>
                  </a:lnTo>
                  <a:lnTo>
                    <a:pt x="235" y="676"/>
                  </a:lnTo>
                  <a:lnTo>
                    <a:pt x="228" y="670"/>
                  </a:lnTo>
                  <a:lnTo>
                    <a:pt x="221" y="663"/>
                  </a:lnTo>
                  <a:lnTo>
                    <a:pt x="213" y="658"/>
                  </a:lnTo>
                  <a:lnTo>
                    <a:pt x="206" y="652"/>
                  </a:lnTo>
                  <a:lnTo>
                    <a:pt x="198" y="648"/>
                  </a:lnTo>
                  <a:lnTo>
                    <a:pt x="190" y="644"/>
                  </a:lnTo>
                  <a:lnTo>
                    <a:pt x="180" y="641"/>
                  </a:lnTo>
                  <a:lnTo>
                    <a:pt x="180" y="15"/>
                  </a:lnTo>
                  <a:lnTo>
                    <a:pt x="180" y="12"/>
                  </a:lnTo>
                  <a:lnTo>
                    <a:pt x="179" y="9"/>
                  </a:lnTo>
                  <a:lnTo>
                    <a:pt x="178" y="7"/>
                  </a:lnTo>
                  <a:lnTo>
                    <a:pt x="176" y="5"/>
                  </a:lnTo>
                  <a:lnTo>
                    <a:pt x="174" y="2"/>
                  </a:lnTo>
                  <a:lnTo>
                    <a:pt x="172" y="1"/>
                  </a:lnTo>
                  <a:lnTo>
                    <a:pt x="168" y="0"/>
                  </a:lnTo>
                  <a:lnTo>
                    <a:pt x="165" y="0"/>
                  </a:lnTo>
                  <a:lnTo>
                    <a:pt x="75" y="0"/>
                  </a:lnTo>
                  <a:lnTo>
                    <a:pt x="72" y="0"/>
                  </a:lnTo>
                  <a:lnTo>
                    <a:pt x="70" y="1"/>
                  </a:lnTo>
                  <a:lnTo>
                    <a:pt x="66" y="2"/>
                  </a:lnTo>
                  <a:lnTo>
                    <a:pt x="64" y="5"/>
                  </a:lnTo>
                  <a:lnTo>
                    <a:pt x="63" y="7"/>
                  </a:lnTo>
                  <a:lnTo>
                    <a:pt x="61" y="9"/>
                  </a:lnTo>
                  <a:lnTo>
                    <a:pt x="60" y="12"/>
                  </a:lnTo>
                  <a:lnTo>
                    <a:pt x="60" y="15"/>
                  </a:lnTo>
                  <a:lnTo>
                    <a:pt x="60" y="18"/>
                  </a:lnTo>
                  <a:lnTo>
                    <a:pt x="61" y="21"/>
                  </a:lnTo>
                  <a:lnTo>
                    <a:pt x="63" y="24"/>
                  </a:lnTo>
                  <a:lnTo>
                    <a:pt x="64" y="26"/>
                  </a:lnTo>
                  <a:lnTo>
                    <a:pt x="66" y="28"/>
                  </a:lnTo>
                  <a:lnTo>
                    <a:pt x="70" y="29"/>
                  </a:lnTo>
                  <a:lnTo>
                    <a:pt x="72" y="30"/>
                  </a:lnTo>
                  <a:lnTo>
                    <a:pt x="75" y="30"/>
                  </a:lnTo>
                  <a:lnTo>
                    <a:pt x="150" y="30"/>
                  </a:lnTo>
                  <a:lnTo>
                    <a:pt x="150" y="633"/>
                  </a:lnTo>
                  <a:lnTo>
                    <a:pt x="143" y="632"/>
                  </a:lnTo>
                  <a:lnTo>
                    <a:pt x="135" y="632"/>
                  </a:lnTo>
                  <a:lnTo>
                    <a:pt x="121" y="633"/>
                  </a:lnTo>
                  <a:lnTo>
                    <a:pt x="108" y="635"/>
                  </a:lnTo>
                  <a:lnTo>
                    <a:pt x="95" y="638"/>
                  </a:lnTo>
                  <a:lnTo>
                    <a:pt x="83" y="643"/>
                  </a:lnTo>
                  <a:lnTo>
                    <a:pt x="71" y="649"/>
                  </a:lnTo>
                  <a:lnTo>
                    <a:pt x="60" y="656"/>
                  </a:lnTo>
                  <a:lnTo>
                    <a:pt x="49" y="663"/>
                  </a:lnTo>
                  <a:lnTo>
                    <a:pt x="40" y="672"/>
                  </a:lnTo>
                  <a:lnTo>
                    <a:pt x="31" y="681"/>
                  </a:lnTo>
                  <a:lnTo>
                    <a:pt x="24" y="692"/>
                  </a:lnTo>
                  <a:lnTo>
                    <a:pt x="16" y="703"/>
                  </a:lnTo>
                  <a:lnTo>
                    <a:pt x="11" y="716"/>
                  </a:lnTo>
                  <a:lnTo>
                    <a:pt x="6" y="727"/>
                  </a:lnTo>
                  <a:lnTo>
                    <a:pt x="3" y="740"/>
                  </a:lnTo>
                  <a:lnTo>
                    <a:pt x="1" y="754"/>
                  </a:lnTo>
                  <a:lnTo>
                    <a:pt x="0" y="768"/>
                  </a:lnTo>
                  <a:lnTo>
                    <a:pt x="1" y="782"/>
                  </a:lnTo>
                  <a:lnTo>
                    <a:pt x="3" y="795"/>
                  </a:lnTo>
                  <a:lnTo>
                    <a:pt x="6" y="808"/>
                  </a:lnTo>
                  <a:lnTo>
                    <a:pt x="11" y="821"/>
                  </a:lnTo>
                  <a:lnTo>
                    <a:pt x="16" y="833"/>
                  </a:lnTo>
                  <a:lnTo>
                    <a:pt x="24" y="843"/>
                  </a:lnTo>
                  <a:lnTo>
                    <a:pt x="31" y="854"/>
                  </a:lnTo>
                  <a:lnTo>
                    <a:pt x="40" y="864"/>
                  </a:lnTo>
                  <a:lnTo>
                    <a:pt x="49" y="872"/>
                  </a:lnTo>
                  <a:lnTo>
                    <a:pt x="60" y="880"/>
                  </a:lnTo>
                  <a:lnTo>
                    <a:pt x="71" y="887"/>
                  </a:lnTo>
                  <a:lnTo>
                    <a:pt x="83" y="893"/>
                  </a:lnTo>
                  <a:lnTo>
                    <a:pt x="95" y="897"/>
                  </a:lnTo>
                  <a:lnTo>
                    <a:pt x="108" y="900"/>
                  </a:lnTo>
                  <a:lnTo>
                    <a:pt x="121" y="902"/>
                  </a:lnTo>
                  <a:lnTo>
                    <a:pt x="135" y="903"/>
                  </a:lnTo>
                  <a:lnTo>
                    <a:pt x="144" y="903"/>
                  </a:lnTo>
                  <a:lnTo>
                    <a:pt x="152" y="902"/>
                  </a:lnTo>
                  <a:lnTo>
                    <a:pt x="161" y="901"/>
                  </a:lnTo>
                  <a:lnTo>
                    <a:pt x="169" y="899"/>
                  </a:lnTo>
                  <a:lnTo>
                    <a:pt x="186" y="894"/>
                  </a:lnTo>
                  <a:lnTo>
                    <a:pt x="201" y="887"/>
                  </a:lnTo>
                  <a:lnTo>
                    <a:pt x="215" y="878"/>
                  </a:lnTo>
                  <a:lnTo>
                    <a:pt x="226" y="868"/>
                  </a:lnTo>
                  <a:lnTo>
                    <a:pt x="238" y="856"/>
                  </a:lnTo>
                  <a:lnTo>
                    <a:pt x="248" y="843"/>
                  </a:lnTo>
                  <a:lnTo>
                    <a:pt x="611" y="843"/>
                  </a:lnTo>
                  <a:lnTo>
                    <a:pt x="667" y="899"/>
                  </a:lnTo>
                  <a:lnTo>
                    <a:pt x="669" y="901"/>
                  </a:lnTo>
                  <a:lnTo>
                    <a:pt x="671" y="902"/>
                  </a:lnTo>
                  <a:lnTo>
                    <a:pt x="675" y="903"/>
                  </a:lnTo>
                  <a:lnTo>
                    <a:pt x="678" y="903"/>
                  </a:lnTo>
                  <a:lnTo>
                    <a:pt x="680" y="903"/>
                  </a:lnTo>
                  <a:lnTo>
                    <a:pt x="683" y="902"/>
                  </a:lnTo>
                  <a:lnTo>
                    <a:pt x="685" y="901"/>
                  </a:lnTo>
                  <a:lnTo>
                    <a:pt x="689" y="899"/>
                  </a:lnTo>
                  <a:lnTo>
                    <a:pt x="690" y="897"/>
                  </a:lnTo>
                  <a:lnTo>
                    <a:pt x="692" y="894"/>
                  </a:lnTo>
                  <a:lnTo>
                    <a:pt x="692" y="892"/>
                  </a:lnTo>
                  <a:lnTo>
                    <a:pt x="693" y="888"/>
                  </a:lnTo>
                  <a:lnTo>
                    <a:pt x="692" y="885"/>
                  </a:lnTo>
                  <a:lnTo>
                    <a:pt x="692" y="883"/>
                  </a:lnTo>
                  <a:lnTo>
                    <a:pt x="690" y="880"/>
                  </a:lnTo>
                  <a:lnTo>
                    <a:pt x="689" y="878"/>
                  </a:lnTo>
                  <a:lnTo>
                    <a:pt x="689" y="878"/>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719" name="Google Shape;719;p48"/>
          <p:cNvSpPr/>
          <p:nvPr/>
        </p:nvSpPr>
        <p:spPr>
          <a:xfrm>
            <a:off x="2558442" y="1096134"/>
            <a:ext cx="1871733" cy="14073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20" name="Google Shape;720;p48"/>
          <p:cNvSpPr/>
          <p:nvPr/>
        </p:nvSpPr>
        <p:spPr>
          <a:xfrm>
            <a:off x="2733429" y="3827703"/>
            <a:ext cx="1521760" cy="715580"/>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a:t>
            </a:r>
            <a:endParaRPr sz="1350">
              <a:latin typeface="Calibri"/>
              <a:ea typeface="Calibri"/>
              <a:cs typeface="Calibri"/>
              <a:sym typeface="Calibri"/>
            </a:endParaRPr>
          </a:p>
        </p:txBody>
      </p:sp>
      <p:cxnSp>
        <p:nvCxnSpPr>
          <p:cNvPr id="721" name="Google Shape;721;p48"/>
          <p:cNvCxnSpPr/>
          <p:nvPr/>
        </p:nvCxnSpPr>
        <p:spPr>
          <a:xfrm>
            <a:off x="2733429" y="3739764"/>
            <a:ext cx="1521760" cy="0"/>
          </a:xfrm>
          <a:prstGeom prst="straightConnector1">
            <a:avLst/>
          </a:prstGeom>
          <a:noFill/>
          <a:ln w="12700" cap="flat" cmpd="sng">
            <a:solidFill>
              <a:srgbClr val="D8D8D8"/>
            </a:solidFill>
            <a:prstDash val="solid"/>
            <a:miter lim="800000"/>
            <a:headEnd type="none" w="sm" len="sm"/>
            <a:tailEnd type="none" w="sm" len="sm"/>
          </a:ln>
        </p:spPr>
      </p:cxnSp>
      <p:sp>
        <p:nvSpPr>
          <p:cNvPr id="722" name="Google Shape;722;p48"/>
          <p:cNvSpPr/>
          <p:nvPr/>
        </p:nvSpPr>
        <p:spPr>
          <a:xfrm>
            <a:off x="2770376" y="1917459"/>
            <a:ext cx="1447866" cy="276999"/>
          </a:xfrm>
          <a:prstGeom prst="rect">
            <a:avLst/>
          </a:prstGeom>
          <a:noFill/>
          <a:ln>
            <a:noFill/>
          </a:ln>
        </p:spPr>
        <p:txBody>
          <a:bodyPr spcFirstLastPara="1" wrap="square" lIns="68569" tIns="34275" rIns="68569" bIns="34275" anchor="t" anchorCtr="0">
            <a:noAutofit/>
          </a:bodyPr>
          <a:lstStyle/>
          <a:p>
            <a:pPr algn="ctr"/>
            <a:r>
              <a:rPr lang="en-US" sz="1350">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grpSp>
        <p:nvGrpSpPr>
          <p:cNvPr id="723" name="Google Shape;723;p48"/>
          <p:cNvGrpSpPr/>
          <p:nvPr/>
        </p:nvGrpSpPr>
        <p:grpSpPr>
          <a:xfrm>
            <a:off x="3335315" y="1486092"/>
            <a:ext cx="317988" cy="314475"/>
            <a:chOff x="2598738" y="1919288"/>
            <a:chExt cx="287338" cy="284163"/>
          </a:xfrm>
        </p:grpSpPr>
        <p:sp>
          <p:nvSpPr>
            <p:cNvPr id="724" name="Google Shape;724;p48"/>
            <p:cNvSpPr/>
            <p:nvPr/>
          </p:nvSpPr>
          <p:spPr>
            <a:xfrm>
              <a:off x="2598738" y="1982788"/>
              <a:ext cx="142875" cy="220663"/>
            </a:xfrm>
            <a:custGeom>
              <a:avLst/>
              <a:gdLst/>
              <a:ahLst/>
              <a:cxnLst/>
              <a:rect l="l" t="t" r="r" b="b"/>
              <a:pathLst>
                <a:path w="452" h="695" extrusionOk="0">
                  <a:moveTo>
                    <a:pt x="121" y="172"/>
                  </a:moveTo>
                  <a:lnTo>
                    <a:pt x="122" y="169"/>
                  </a:lnTo>
                  <a:lnTo>
                    <a:pt x="123" y="166"/>
                  </a:lnTo>
                  <a:lnTo>
                    <a:pt x="125" y="163"/>
                  </a:lnTo>
                  <a:lnTo>
                    <a:pt x="127" y="160"/>
                  </a:lnTo>
                  <a:lnTo>
                    <a:pt x="131" y="158"/>
                  </a:lnTo>
                  <a:lnTo>
                    <a:pt x="134" y="157"/>
                  </a:lnTo>
                  <a:lnTo>
                    <a:pt x="138" y="158"/>
                  </a:lnTo>
                  <a:lnTo>
                    <a:pt x="142" y="159"/>
                  </a:lnTo>
                  <a:lnTo>
                    <a:pt x="352" y="250"/>
                  </a:lnTo>
                  <a:lnTo>
                    <a:pt x="357" y="252"/>
                  </a:lnTo>
                  <a:lnTo>
                    <a:pt x="359" y="255"/>
                  </a:lnTo>
                  <a:lnTo>
                    <a:pt x="361" y="259"/>
                  </a:lnTo>
                  <a:lnTo>
                    <a:pt x="362" y="263"/>
                  </a:lnTo>
                  <a:lnTo>
                    <a:pt x="362" y="459"/>
                  </a:lnTo>
                  <a:lnTo>
                    <a:pt x="361" y="463"/>
                  </a:lnTo>
                  <a:lnTo>
                    <a:pt x="360" y="466"/>
                  </a:lnTo>
                  <a:lnTo>
                    <a:pt x="358" y="469"/>
                  </a:lnTo>
                  <a:lnTo>
                    <a:pt x="354" y="472"/>
                  </a:lnTo>
                  <a:lnTo>
                    <a:pt x="351" y="474"/>
                  </a:lnTo>
                  <a:lnTo>
                    <a:pt x="347" y="474"/>
                  </a:lnTo>
                  <a:lnTo>
                    <a:pt x="344" y="474"/>
                  </a:lnTo>
                  <a:lnTo>
                    <a:pt x="340" y="473"/>
                  </a:lnTo>
                  <a:lnTo>
                    <a:pt x="130" y="383"/>
                  </a:lnTo>
                  <a:lnTo>
                    <a:pt x="126" y="380"/>
                  </a:lnTo>
                  <a:lnTo>
                    <a:pt x="123" y="377"/>
                  </a:lnTo>
                  <a:lnTo>
                    <a:pt x="122" y="373"/>
                  </a:lnTo>
                  <a:lnTo>
                    <a:pt x="121" y="369"/>
                  </a:lnTo>
                  <a:lnTo>
                    <a:pt x="121" y="172"/>
                  </a:lnTo>
                  <a:close/>
                  <a:moveTo>
                    <a:pt x="0" y="474"/>
                  </a:moveTo>
                  <a:lnTo>
                    <a:pt x="0" y="478"/>
                  </a:lnTo>
                  <a:lnTo>
                    <a:pt x="3" y="482"/>
                  </a:lnTo>
                  <a:lnTo>
                    <a:pt x="6" y="485"/>
                  </a:lnTo>
                  <a:lnTo>
                    <a:pt x="9" y="488"/>
                  </a:lnTo>
                  <a:lnTo>
                    <a:pt x="452" y="695"/>
                  </a:lnTo>
                  <a:lnTo>
                    <a:pt x="452" y="685"/>
                  </a:lnTo>
                  <a:lnTo>
                    <a:pt x="452" y="661"/>
                  </a:lnTo>
                  <a:lnTo>
                    <a:pt x="452" y="198"/>
                  </a:lnTo>
                  <a:lnTo>
                    <a:pt x="452" y="198"/>
                  </a:lnTo>
                  <a:lnTo>
                    <a:pt x="0" y="0"/>
                  </a:lnTo>
                  <a:lnTo>
                    <a:pt x="0" y="474"/>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25" name="Google Shape;725;p48"/>
            <p:cNvSpPr/>
            <p:nvPr/>
          </p:nvSpPr>
          <p:spPr>
            <a:xfrm>
              <a:off x="2605088" y="1947863"/>
              <a:ext cx="201613" cy="90488"/>
            </a:xfrm>
            <a:custGeom>
              <a:avLst/>
              <a:gdLst/>
              <a:ahLst/>
              <a:cxnLst/>
              <a:rect l="l" t="t" r="r" b="b"/>
              <a:pathLst>
                <a:path w="639" h="281" extrusionOk="0">
                  <a:moveTo>
                    <a:pt x="212" y="0"/>
                  </a:moveTo>
                  <a:lnTo>
                    <a:pt x="0" y="85"/>
                  </a:lnTo>
                  <a:lnTo>
                    <a:pt x="449" y="281"/>
                  </a:lnTo>
                  <a:lnTo>
                    <a:pt x="639" y="192"/>
                  </a:lnTo>
                  <a:lnTo>
                    <a:pt x="212" y="0"/>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26" name="Google Shape;726;p48"/>
            <p:cNvSpPr/>
            <p:nvPr/>
          </p:nvSpPr>
          <p:spPr>
            <a:xfrm>
              <a:off x="2751138" y="1984375"/>
              <a:ext cx="134938" cy="219075"/>
            </a:xfrm>
            <a:custGeom>
              <a:avLst/>
              <a:gdLst/>
              <a:ahLst/>
              <a:cxnLst/>
              <a:rect l="l" t="t" r="r" b="b"/>
              <a:pathLst>
                <a:path w="421" h="693" extrusionOk="0">
                  <a:moveTo>
                    <a:pt x="0" y="196"/>
                  </a:moveTo>
                  <a:lnTo>
                    <a:pt x="0" y="659"/>
                  </a:lnTo>
                  <a:lnTo>
                    <a:pt x="0" y="684"/>
                  </a:lnTo>
                  <a:lnTo>
                    <a:pt x="0" y="693"/>
                  </a:lnTo>
                  <a:lnTo>
                    <a:pt x="413" y="487"/>
                  </a:lnTo>
                  <a:lnTo>
                    <a:pt x="416" y="483"/>
                  </a:lnTo>
                  <a:lnTo>
                    <a:pt x="419" y="481"/>
                  </a:lnTo>
                  <a:lnTo>
                    <a:pt x="420" y="477"/>
                  </a:lnTo>
                  <a:lnTo>
                    <a:pt x="421" y="473"/>
                  </a:lnTo>
                  <a:lnTo>
                    <a:pt x="421" y="0"/>
                  </a:lnTo>
                  <a:lnTo>
                    <a:pt x="0" y="196"/>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27" name="Google Shape;727;p48"/>
            <p:cNvSpPr/>
            <p:nvPr/>
          </p:nvSpPr>
          <p:spPr>
            <a:xfrm>
              <a:off x="2684463" y="1919288"/>
              <a:ext cx="195263" cy="85725"/>
            </a:xfrm>
            <a:custGeom>
              <a:avLst/>
              <a:gdLst/>
              <a:ahLst/>
              <a:cxnLst/>
              <a:rect l="l" t="t" r="r" b="b"/>
              <a:pathLst>
                <a:path w="618" h="269" extrusionOk="0">
                  <a:moveTo>
                    <a:pt x="618" y="178"/>
                  </a:moveTo>
                  <a:lnTo>
                    <a:pt x="203" y="1"/>
                  </a:lnTo>
                  <a:lnTo>
                    <a:pt x="201" y="0"/>
                  </a:lnTo>
                  <a:lnTo>
                    <a:pt x="198" y="0"/>
                  </a:lnTo>
                  <a:lnTo>
                    <a:pt x="195" y="0"/>
                  </a:lnTo>
                  <a:lnTo>
                    <a:pt x="193" y="1"/>
                  </a:lnTo>
                  <a:lnTo>
                    <a:pt x="0" y="77"/>
                  </a:lnTo>
                  <a:lnTo>
                    <a:pt x="423" y="269"/>
                  </a:lnTo>
                  <a:lnTo>
                    <a:pt x="618" y="178"/>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728" name="Google Shape;728;p48"/>
          <p:cNvSpPr/>
          <p:nvPr/>
        </p:nvSpPr>
        <p:spPr>
          <a:xfrm>
            <a:off x="2733429" y="2613080"/>
            <a:ext cx="1521760" cy="1038746"/>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 sed do eiusmod tempor incididunt.</a:t>
            </a:r>
            <a:endParaRPr sz="1350">
              <a:latin typeface="Calibri"/>
              <a:ea typeface="Calibri"/>
              <a:cs typeface="Calibri"/>
              <a:sym typeface="Calibri"/>
            </a:endParaRPr>
          </a:p>
        </p:txBody>
      </p:sp>
      <p:sp>
        <p:nvSpPr>
          <p:cNvPr id="729" name="Google Shape;729;p48"/>
          <p:cNvSpPr/>
          <p:nvPr/>
        </p:nvSpPr>
        <p:spPr>
          <a:xfrm>
            <a:off x="4713827" y="1096137"/>
            <a:ext cx="1871733" cy="1407319"/>
          </a:xfrm>
          <a:prstGeom prst="roundRect">
            <a:avLst>
              <a:gd name="adj" fmla="val 16667"/>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30" name="Google Shape;730;p48"/>
          <p:cNvSpPr/>
          <p:nvPr/>
        </p:nvSpPr>
        <p:spPr>
          <a:xfrm>
            <a:off x="4888814" y="3827703"/>
            <a:ext cx="1521760" cy="715580"/>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a:t>
            </a:r>
            <a:endParaRPr sz="1350">
              <a:latin typeface="Calibri"/>
              <a:ea typeface="Calibri"/>
              <a:cs typeface="Calibri"/>
              <a:sym typeface="Calibri"/>
            </a:endParaRPr>
          </a:p>
        </p:txBody>
      </p:sp>
      <p:cxnSp>
        <p:nvCxnSpPr>
          <p:cNvPr id="731" name="Google Shape;731;p48"/>
          <p:cNvCxnSpPr/>
          <p:nvPr/>
        </p:nvCxnSpPr>
        <p:spPr>
          <a:xfrm>
            <a:off x="4888814" y="3739764"/>
            <a:ext cx="1521760" cy="0"/>
          </a:xfrm>
          <a:prstGeom prst="straightConnector1">
            <a:avLst/>
          </a:prstGeom>
          <a:noFill/>
          <a:ln w="12700" cap="flat" cmpd="sng">
            <a:solidFill>
              <a:srgbClr val="D8D8D8"/>
            </a:solidFill>
            <a:prstDash val="solid"/>
            <a:miter lim="800000"/>
            <a:headEnd type="none" w="sm" len="sm"/>
            <a:tailEnd type="none" w="sm" len="sm"/>
          </a:ln>
        </p:spPr>
      </p:cxnSp>
      <p:sp>
        <p:nvSpPr>
          <p:cNvPr id="732" name="Google Shape;732;p48"/>
          <p:cNvSpPr/>
          <p:nvPr/>
        </p:nvSpPr>
        <p:spPr>
          <a:xfrm>
            <a:off x="4925760" y="1917459"/>
            <a:ext cx="1447866" cy="276999"/>
          </a:xfrm>
          <a:prstGeom prst="rect">
            <a:avLst/>
          </a:prstGeom>
          <a:noFill/>
          <a:ln>
            <a:noFill/>
          </a:ln>
        </p:spPr>
        <p:txBody>
          <a:bodyPr spcFirstLastPara="1" wrap="square" lIns="68569" tIns="34275" rIns="68569" bIns="34275" anchor="t" anchorCtr="0">
            <a:noAutofit/>
          </a:bodyPr>
          <a:lstStyle/>
          <a:p>
            <a:pPr algn="ctr"/>
            <a:r>
              <a:rPr lang="en-US" sz="1350">
                <a:solidFill>
                  <a:schemeClr val="lt1"/>
                </a:solidFill>
                <a:latin typeface="Calibri"/>
                <a:ea typeface="Calibri"/>
                <a:cs typeface="Calibri"/>
                <a:sym typeface="Calibri"/>
              </a:rPr>
              <a:t>LOREM IPSUM</a:t>
            </a:r>
            <a:endParaRPr sz="1350">
              <a:latin typeface="Calibri"/>
              <a:ea typeface="Calibri"/>
              <a:cs typeface="Calibri"/>
              <a:sym typeface="Calibri"/>
            </a:endParaRPr>
          </a:p>
        </p:txBody>
      </p:sp>
      <p:grpSp>
        <p:nvGrpSpPr>
          <p:cNvPr id="733" name="Google Shape;733;p48"/>
          <p:cNvGrpSpPr/>
          <p:nvPr/>
        </p:nvGrpSpPr>
        <p:grpSpPr>
          <a:xfrm>
            <a:off x="5464601" y="1458238"/>
            <a:ext cx="370184" cy="370184"/>
            <a:chOff x="4319588" y="2492375"/>
            <a:chExt cx="287338" cy="287338"/>
          </a:xfrm>
        </p:grpSpPr>
        <p:sp>
          <p:nvSpPr>
            <p:cNvPr id="734" name="Google Shape;734;p48"/>
            <p:cNvSpPr/>
            <p:nvPr/>
          </p:nvSpPr>
          <p:spPr>
            <a:xfrm>
              <a:off x="4319588" y="2587625"/>
              <a:ext cx="287338" cy="192088"/>
            </a:xfrm>
            <a:custGeom>
              <a:avLst/>
              <a:gdLst/>
              <a:ahLst/>
              <a:cxnLst/>
              <a:rect l="l" t="t" r="r" b="b"/>
              <a:pathLst>
                <a:path w="904" h="602" extrusionOk="0">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35" name="Google Shape;735;p48"/>
            <p:cNvSpPr/>
            <p:nvPr/>
          </p:nvSpPr>
          <p:spPr>
            <a:xfrm>
              <a:off x="4338638" y="2492375"/>
              <a:ext cx="252413" cy="157163"/>
            </a:xfrm>
            <a:custGeom>
              <a:avLst/>
              <a:gdLst/>
              <a:ahLst/>
              <a:cxnLst/>
              <a:rect l="l" t="t" r="r" b="b"/>
              <a:pathLst>
                <a:path w="797" h="497" extrusionOk="0">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736" name="Google Shape;736;p48"/>
          <p:cNvSpPr/>
          <p:nvPr/>
        </p:nvSpPr>
        <p:spPr>
          <a:xfrm>
            <a:off x="4888814" y="2613080"/>
            <a:ext cx="1521760" cy="1038746"/>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 sed do eiusmod tempor incididunt.</a:t>
            </a:r>
            <a:endParaRPr sz="1350">
              <a:latin typeface="Calibri"/>
              <a:ea typeface="Calibri"/>
              <a:cs typeface="Calibri"/>
              <a:sym typeface="Calibri"/>
            </a:endParaRPr>
          </a:p>
        </p:txBody>
      </p:sp>
      <p:sp>
        <p:nvSpPr>
          <p:cNvPr id="737" name="Google Shape;737;p48"/>
          <p:cNvSpPr/>
          <p:nvPr/>
        </p:nvSpPr>
        <p:spPr>
          <a:xfrm>
            <a:off x="6869210" y="1096137"/>
            <a:ext cx="1871733" cy="1407319"/>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38" name="Google Shape;738;p48"/>
          <p:cNvSpPr/>
          <p:nvPr/>
        </p:nvSpPr>
        <p:spPr>
          <a:xfrm>
            <a:off x="7044198" y="3827703"/>
            <a:ext cx="1521760" cy="715580"/>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a:t>
            </a:r>
            <a:endParaRPr sz="1350">
              <a:latin typeface="Calibri"/>
              <a:ea typeface="Calibri"/>
              <a:cs typeface="Calibri"/>
              <a:sym typeface="Calibri"/>
            </a:endParaRPr>
          </a:p>
        </p:txBody>
      </p:sp>
      <p:cxnSp>
        <p:nvCxnSpPr>
          <p:cNvPr id="739" name="Google Shape;739;p48"/>
          <p:cNvCxnSpPr/>
          <p:nvPr/>
        </p:nvCxnSpPr>
        <p:spPr>
          <a:xfrm>
            <a:off x="7044198" y="3739764"/>
            <a:ext cx="1521760" cy="0"/>
          </a:xfrm>
          <a:prstGeom prst="straightConnector1">
            <a:avLst/>
          </a:prstGeom>
          <a:noFill/>
          <a:ln w="12700" cap="flat" cmpd="sng">
            <a:solidFill>
              <a:srgbClr val="D8D8D8"/>
            </a:solidFill>
            <a:prstDash val="solid"/>
            <a:miter lim="800000"/>
            <a:headEnd type="none" w="sm" len="sm"/>
            <a:tailEnd type="none" w="sm" len="sm"/>
          </a:ln>
        </p:spPr>
      </p:cxnSp>
      <p:sp>
        <p:nvSpPr>
          <p:cNvPr id="740" name="Google Shape;740;p48"/>
          <p:cNvSpPr/>
          <p:nvPr/>
        </p:nvSpPr>
        <p:spPr>
          <a:xfrm>
            <a:off x="7081144" y="1917459"/>
            <a:ext cx="1447866" cy="276999"/>
          </a:xfrm>
          <a:prstGeom prst="rect">
            <a:avLst/>
          </a:prstGeom>
          <a:noFill/>
          <a:ln>
            <a:noFill/>
          </a:ln>
        </p:spPr>
        <p:txBody>
          <a:bodyPr spcFirstLastPara="1" wrap="square" lIns="68569" tIns="34275" rIns="68569" bIns="34275" anchor="t" anchorCtr="0">
            <a:noAutofit/>
          </a:bodyPr>
          <a:lstStyle/>
          <a:p>
            <a:pPr algn="ctr"/>
            <a:r>
              <a:rPr lang="en-US" sz="1350">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grpSp>
        <p:nvGrpSpPr>
          <p:cNvPr id="741" name="Google Shape;741;p48"/>
          <p:cNvGrpSpPr/>
          <p:nvPr/>
        </p:nvGrpSpPr>
        <p:grpSpPr>
          <a:xfrm>
            <a:off x="7610299" y="1458238"/>
            <a:ext cx="389555" cy="370184"/>
            <a:chOff x="5465763" y="1358900"/>
            <a:chExt cx="287337" cy="273050"/>
          </a:xfrm>
        </p:grpSpPr>
        <p:sp>
          <p:nvSpPr>
            <p:cNvPr id="742" name="Google Shape;742;p48"/>
            <p:cNvSpPr/>
            <p:nvPr/>
          </p:nvSpPr>
          <p:spPr>
            <a:xfrm>
              <a:off x="5586413" y="1446213"/>
              <a:ext cx="76200" cy="76200"/>
            </a:xfrm>
            <a:custGeom>
              <a:avLst/>
              <a:gdLst/>
              <a:ahLst/>
              <a:cxnLst/>
              <a:rect l="l" t="t" r="r" b="b"/>
              <a:pathLst>
                <a:path w="241" h="241" extrusionOk="0">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43" name="Google Shape;743;p48"/>
            <p:cNvSpPr/>
            <p:nvPr/>
          </p:nvSpPr>
          <p:spPr>
            <a:xfrm>
              <a:off x="5643563" y="1358900"/>
              <a:ext cx="76200" cy="77788"/>
            </a:xfrm>
            <a:custGeom>
              <a:avLst/>
              <a:gdLst/>
              <a:ahLst/>
              <a:cxnLst/>
              <a:rect l="l" t="t" r="r" b="b"/>
              <a:pathLst>
                <a:path w="241" h="242" extrusionOk="0">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44" name="Google Shape;744;p48"/>
            <p:cNvSpPr/>
            <p:nvPr/>
          </p:nvSpPr>
          <p:spPr>
            <a:xfrm>
              <a:off x="5465763" y="1517650"/>
              <a:ext cx="57150" cy="95250"/>
            </a:xfrm>
            <a:custGeom>
              <a:avLst/>
              <a:gdLst/>
              <a:ahLst/>
              <a:cxnLst/>
              <a:rect l="l" t="t" r="r" b="b"/>
              <a:pathLst>
                <a:path w="180" h="302" extrusionOk="0">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745" name="Google Shape;745;p48"/>
            <p:cNvSpPr/>
            <p:nvPr/>
          </p:nvSpPr>
          <p:spPr>
            <a:xfrm>
              <a:off x="5527675" y="1527175"/>
              <a:ext cx="225425" cy="104775"/>
            </a:xfrm>
            <a:custGeom>
              <a:avLst/>
              <a:gdLst/>
              <a:ahLst/>
              <a:cxnLst/>
              <a:rect l="l" t="t" r="r" b="b"/>
              <a:pathLst>
                <a:path w="708" h="331" extrusionOk="0">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solidFill>
              <a:srgbClr val="7F7F7F"/>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grpSp>
      <p:sp>
        <p:nvSpPr>
          <p:cNvPr id="746" name="Google Shape;746;p48"/>
          <p:cNvSpPr/>
          <p:nvPr/>
        </p:nvSpPr>
        <p:spPr>
          <a:xfrm>
            <a:off x="7044198" y="2613080"/>
            <a:ext cx="1521760" cy="1038746"/>
          </a:xfrm>
          <a:prstGeom prst="rect">
            <a:avLst/>
          </a:prstGeom>
          <a:noFill/>
          <a:ln>
            <a:noFill/>
          </a:ln>
        </p:spPr>
        <p:txBody>
          <a:bodyPr spcFirstLastPara="1" wrap="square" lIns="68569" tIns="34275" rIns="68569" bIns="34275" anchor="t" anchorCtr="0">
            <a:noAutofit/>
          </a:bodyPr>
          <a:lstStyle/>
          <a:p>
            <a:pPr algn="ctr"/>
            <a:r>
              <a:rPr lang="en-US" sz="1050">
                <a:solidFill>
                  <a:schemeClr val="dk1"/>
                </a:solidFill>
                <a:latin typeface="Calibri"/>
                <a:ea typeface="Calibri"/>
                <a:cs typeface="Calibri"/>
                <a:sym typeface="Calibri"/>
              </a:rPr>
              <a:t>Lorem ipsum dolor sit amet, consectetur adipiscing elit, sed do eiusmod tempor incididunt.</a:t>
            </a:r>
            <a:endParaRPr sz="1350">
              <a:latin typeface="Calibri"/>
              <a:ea typeface="Calibri"/>
              <a:cs typeface="Calibri"/>
              <a:sym typeface="Calibri"/>
            </a:endParaRPr>
          </a:p>
        </p:txBody>
      </p:sp>
    </p:spTree>
    <p:extLst>
      <p:ext uri="{BB962C8B-B14F-4D97-AF65-F5344CB8AC3E}">
        <p14:creationId xmlns:p14="http://schemas.microsoft.com/office/powerpoint/2010/main" val="2514393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9"/>
          <p:cNvSpPr/>
          <p:nvPr/>
        </p:nvSpPr>
        <p:spPr>
          <a:xfrm>
            <a:off x="-108858" y="474292"/>
            <a:ext cx="9361715" cy="4566815"/>
          </a:xfrm>
          <a:custGeom>
            <a:avLst/>
            <a:gdLst/>
            <a:ahLst/>
            <a:cxnLst/>
            <a:rect l="l" t="t" r="r" b="b"/>
            <a:pathLst>
              <a:path w="11582400" h="6089086" extrusionOk="0">
                <a:moveTo>
                  <a:pt x="8309361" y="8546"/>
                </a:moveTo>
                <a:lnTo>
                  <a:pt x="11582400" y="15311"/>
                </a:lnTo>
                <a:lnTo>
                  <a:pt x="11582400" y="6089086"/>
                </a:lnTo>
                <a:lnTo>
                  <a:pt x="0" y="6089086"/>
                </a:lnTo>
                <a:lnTo>
                  <a:pt x="0" y="15311"/>
                </a:lnTo>
                <a:lnTo>
                  <a:pt x="3267342" y="0"/>
                </a:lnTo>
              </a:path>
            </a:pathLst>
          </a:custGeom>
          <a:noFill/>
          <a:ln w="9525" cap="flat" cmpd="sng">
            <a:solidFill>
              <a:schemeClr val="accent2"/>
            </a:solidFill>
            <a:prstDash val="solid"/>
            <a:miter lim="800000"/>
            <a:headEnd type="oval" w="med" len="med"/>
            <a:tailEnd type="oval" w="med" len="med"/>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752" name="Google Shape;752;p49"/>
          <p:cNvSpPr txBox="1"/>
          <p:nvPr/>
        </p:nvSpPr>
        <p:spPr>
          <a:xfrm>
            <a:off x="142875" y="180976"/>
            <a:ext cx="8858250" cy="600164"/>
          </a:xfrm>
          <a:prstGeom prst="rect">
            <a:avLst/>
          </a:prstGeom>
          <a:noFill/>
          <a:ln>
            <a:noFill/>
          </a:ln>
        </p:spPr>
        <p:txBody>
          <a:bodyPr spcFirstLastPara="1" wrap="square" lIns="0" tIns="0" rIns="0" bIns="0" anchor="t" anchorCtr="0">
            <a:noAutofit/>
          </a:bodyPr>
          <a:lstStyle/>
          <a:p>
            <a:pPr algn="ctr"/>
            <a:r>
              <a:rPr lang="en-US" sz="2400" b="1">
                <a:solidFill>
                  <a:srgbClr val="3F3F3F"/>
                </a:solidFill>
                <a:latin typeface="Calibri"/>
                <a:ea typeface="Calibri"/>
                <a:cs typeface="Calibri"/>
                <a:sym typeface="Calibri"/>
              </a:rPr>
              <a:t>Project Management</a:t>
            </a:r>
            <a:endParaRPr sz="1350">
              <a:latin typeface="Calibri"/>
              <a:ea typeface="Calibri"/>
              <a:cs typeface="Calibri"/>
              <a:sym typeface="Calibri"/>
            </a:endParaRPr>
          </a:p>
          <a:p>
            <a:pPr algn="ctr"/>
            <a:r>
              <a:rPr lang="en-US" sz="1500">
                <a:solidFill>
                  <a:srgbClr val="3F3F3F"/>
                </a:solidFill>
                <a:latin typeface="Calibri"/>
                <a:ea typeface="Calibri"/>
                <a:cs typeface="Calibri"/>
                <a:sym typeface="Calibri"/>
              </a:rPr>
              <a:t>Template Pack</a:t>
            </a:r>
            <a:endParaRPr sz="1500">
              <a:solidFill>
                <a:srgbClr val="3F3F3F"/>
              </a:solidFill>
              <a:latin typeface="Calibri"/>
              <a:ea typeface="Calibri"/>
              <a:cs typeface="Calibri"/>
              <a:sym typeface="Calibri"/>
            </a:endParaRPr>
          </a:p>
        </p:txBody>
      </p:sp>
      <p:sp>
        <p:nvSpPr>
          <p:cNvPr id="753" name="Google Shape;753;p49"/>
          <p:cNvSpPr txBox="1">
            <a:spLocks noGrp="1"/>
          </p:cNvSpPr>
          <p:nvPr>
            <p:ph type="dt" idx="10"/>
          </p:nvPr>
        </p:nvSpPr>
        <p:spPr>
          <a:xfrm>
            <a:off x="628650" y="4767263"/>
            <a:ext cx="2057400" cy="273844"/>
          </a:xfrm>
          <a:prstGeom prst="rect">
            <a:avLst/>
          </a:prstGeom>
          <a:noFill/>
          <a:ln>
            <a:noFill/>
          </a:ln>
        </p:spPr>
        <p:txBody>
          <a:bodyPr spcFirstLastPara="1" vert="horz" wrap="square" lIns="68569" tIns="34275" rIns="68569" bIns="34275" rtlCol="0" anchor="ctr" anchorCtr="0">
            <a:noAutofit/>
          </a:bodyPr>
          <a:lstStyle/>
          <a:p>
            <a:r>
              <a:rPr lang="en-US" sz="750">
                <a:latin typeface="Calibri"/>
                <a:ea typeface="Calibri"/>
                <a:cs typeface="Calibri"/>
                <a:sym typeface="Calibri"/>
              </a:rPr>
              <a:t>9/4/2018</a:t>
            </a:r>
            <a:endParaRPr sz="750">
              <a:latin typeface="Calibri"/>
              <a:ea typeface="Calibri"/>
              <a:cs typeface="Calibri"/>
              <a:sym typeface="Calibri"/>
            </a:endParaRPr>
          </a:p>
        </p:txBody>
      </p:sp>
      <p:sp>
        <p:nvSpPr>
          <p:cNvPr id="754" name="Google Shape;754;p49"/>
          <p:cNvSpPr txBox="1">
            <a:spLocks noGrp="1"/>
          </p:cNvSpPr>
          <p:nvPr>
            <p:ph type="sldNum" idx="12"/>
          </p:nvPr>
        </p:nvSpPr>
        <p:spPr>
          <a:xfrm>
            <a:off x="6457950" y="476726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sz="750">
                <a:latin typeface="Calibri"/>
                <a:ea typeface="Calibri"/>
                <a:cs typeface="Calibri"/>
                <a:sym typeface="Calibri"/>
              </a:rPr>
              <a:pPr/>
              <a:t>58</a:t>
            </a:fld>
            <a:endParaRPr sz="750">
              <a:latin typeface="Calibri"/>
              <a:ea typeface="Calibri"/>
              <a:cs typeface="Calibri"/>
              <a:sym typeface="Calibri"/>
            </a:endParaRPr>
          </a:p>
        </p:txBody>
      </p:sp>
      <p:grpSp>
        <p:nvGrpSpPr>
          <p:cNvPr id="755" name="Google Shape;755;p49"/>
          <p:cNvGrpSpPr/>
          <p:nvPr/>
        </p:nvGrpSpPr>
        <p:grpSpPr>
          <a:xfrm>
            <a:off x="1000126" y="1187075"/>
            <a:ext cx="3352799" cy="3240159"/>
            <a:chOff x="1041399" y="1582766"/>
            <a:chExt cx="4470399" cy="4320212"/>
          </a:xfrm>
        </p:grpSpPr>
        <p:sp>
          <p:nvSpPr>
            <p:cNvPr id="756" name="Google Shape;756;p49"/>
            <p:cNvSpPr/>
            <p:nvPr/>
          </p:nvSpPr>
          <p:spPr>
            <a:xfrm rot="10800000" flipH="1">
              <a:off x="1041400" y="2049186"/>
              <a:ext cx="2235199" cy="1926896"/>
            </a:xfrm>
            <a:prstGeom prst="triangle">
              <a:avLst>
                <a:gd name="adj" fmla="val 50000"/>
              </a:avLst>
            </a:prstGeom>
            <a:solidFill>
              <a:schemeClr val="accent2"/>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57" name="Google Shape;757;p49"/>
            <p:cNvSpPr/>
            <p:nvPr/>
          </p:nvSpPr>
          <p:spPr>
            <a:xfrm rot="10800000" flipH="1">
              <a:off x="3276599" y="2049186"/>
              <a:ext cx="2235199" cy="1926896"/>
            </a:xfrm>
            <a:prstGeom prst="triangle">
              <a:avLst>
                <a:gd name="adj" fmla="val 50000"/>
              </a:avLst>
            </a:prstGeom>
            <a:solidFill>
              <a:schemeClr val="accent3"/>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58" name="Google Shape;758;p49"/>
            <p:cNvSpPr/>
            <p:nvPr/>
          </p:nvSpPr>
          <p:spPr>
            <a:xfrm rot="10800000" flipH="1">
              <a:off x="2158999" y="3976082"/>
              <a:ext cx="2235199" cy="1926896"/>
            </a:xfrm>
            <a:prstGeom prst="triangle">
              <a:avLst>
                <a:gd name="adj" fmla="val 50000"/>
              </a:avLst>
            </a:prstGeom>
            <a:solidFill>
              <a:srgbClr val="595959"/>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59" name="Google Shape;759;p49"/>
            <p:cNvSpPr/>
            <p:nvPr/>
          </p:nvSpPr>
          <p:spPr>
            <a:xfrm>
              <a:off x="2158999" y="1582766"/>
              <a:ext cx="2235198" cy="335989"/>
            </a:xfrm>
            <a:prstGeom prst="rect">
              <a:avLst/>
            </a:prstGeom>
            <a:noFill/>
            <a:ln>
              <a:noFill/>
            </a:ln>
          </p:spPr>
          <p:txBody>
            <a:bodyPr spcFirstLastPara="1" wrap="square" lIns="68569" tIns="34275" rIns="68569" bIns="34275" anchor="ctr" anchorCtr="0">
              <a:noAutofit/>
            </a:bodyPr>
            <a:lstStyle/>
            <a:p>
              <a:pPr algn="ctr">
                <a:lnSpc>
                  <a:spcPct val="105555"/>
                </a:lnSpc>
              </a:pPr>
              <a:r>
                <a:rPr lang="en-US" sz="1350" b="1">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sp>
          <p:nvSpPr>
            <p:cNvPr id="760" name="Google Shape;760;p49"/>
            <p:cNvSpPr/>
            <p:nvPr/>
          </p:nvSpPr>
          <p:spPr>
            <a:xfrm rot="-3600000">
              <a:off x="3689911" y="3808087"/>
              <a:ext cx="2235198" cy="335989"/>
            </a:xfrm>
            <a:prstGeom prst="rect">
              <a:avLst/>
            </a:prstGeom>
            <a:noFill/>
            <a:ln>
              <a:noFill/>
            </a:ln>
          </p:spPr>
          <p:txBody>
            <a:bodyPr spcFirstLastPara="1" wrap="square" lIns="68569" tIns="34275" rIns="68569" bIns="34275" anchor="ctr" anchorCtr="0">
              <a:noAutofit/>
            </a:bodyPr>
            <a:lstStyle/>
            <a:p>
              <a:pPr algn="ctr">
                <a:lnSpc>
                  <a:spcPct val="105555"/>
                </a:lnSpc>
              </a:pPr>
              <a:r>
                <a:rPr lang="en-US" sz="1350" b="1">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sp>
          <p:nvSpPr>
            <p:cNvPr id="761" name="Google Shape;761;p49"/>
            <p:cNvSpPr/>
            <p:nvPr/>
          </p:nvSpPr>
          <p:spPr>
            <a:xfrm rot="3600000">
              <a:off x="628087" y="3808087"/>
              <a:ext cx="2235198" cy="335989"/>
            </a:xfrm>
            <a:prstGeom prst="rect">
              <a:avLst/>
            </a:prstGeom>
            <a:noFill/>
            <a:ln>
              <a:noFill/>
            </a:ln>
          </p:spPr>
          <p:txBody>
            <a:bodyPr spcFirstLastPara="1" wrap="square" lIns="68569" tIns="34275" rIns="68569" bIns="34275" anchor="ctr" anchorCtr="0">
              <a:noAutofit/>
            </a:bodyPr>
            <a:lstStyle/>
            <a:p>
              <a:pPr algn="ctr">
                <a:lnSpc>
                  <a:spcPct val="105555"/>
                </a:lnSpc>
              </a:pPr>
              <a:r>
                <a:rPr lang="en-US" sz="1350" b="1">
                  <a:solidFill>
                    <a:srgbClr val="3F3F3F"/>
                  </a:solidFill>
                  <a:latin typeface="Calibri"/>
                  <a:ea typeface="Calibri"/>
                  <a:cs typeface="Calibri"/>
                  <a:sym typeface="Calibri"/>
                </a:rPr>
                <a:t>LOREM IPSUM</a:t>
              </a:r>
              <a:endParaRPr sz="1350">
                <a:latin typeface="Calibri"/>
                <a:ea typeface="Calibri"/>
                <a:cs typeface="Calibri"/>
                <a:sym typeface="Calibri"/>
              </a:endParaRPr>
            </a:p>
          </p:txBody>
        </p:sp>
        <p:sp>
          <p:nvSpPr>
            <p:cNvPr id="762" name="Google Shape;762;p49"/>
            <p:cNvSpPr/>
            <p:nvPr/>
          </p:nvSpPr>
          <p:spPr>
            <a:xfrm>
              <a:off x="1932731" y="2513865"/>
              <a:ext cx="452536" cy="452536"/>
            </a:xfrm>
            <a:custGeom>
              <a:avLst/>
              <a:gdLst/>
              <a:ahLst/>
              <a:cxnLst/>
              <a:rect l="l" t="t" r="r" b="b"/>
              <a:pathLst>
                <a:path w="886" h="886" extrusionOk="0">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63" name="Google Shape;763;p49"/>
            <p:cNvSpPr/>
            <p:nvPr/>
          </p:nvSpPr>
          <p:spPr>
            <a:xfrm>
              <a:off x="3046496" y="4436927"/>
              <a:ext cx="460204" cy="460204"/>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64" name="Google Shape;764;p49"/>
            <p:cNvSpPr/>
            <p:nvPr/>
          </p:nvSpPr>
          <p:spPr>
            <a:xfrm>
              <a:off x="4210117" y="2556052"/>
              <a:ext cx="368163" cy="368163"/>
            </a:xfrm>
            <a:custGeom>
              <a:avLst/>
              <a:gdLst/>
              <a:ahLst/>
              <a:cxnLst/>
              <a:rect l="l" t="t" r="r" b="b"/>
              <a:pathLst>
                <a:path w="718" h="718" extrusionOk="0">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lt1"/>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sp>
          <p:nvSpPr>
            <p:cNvPr id="765" name="Google Shape;765;p49"/>
            <p:cNvSpPr/>
            <p:nvPr/>
          </p:nvSpPr>
          <p:spPr>
            <a:xfrm>
              <a:off x="2983625" y="3048815"/>
              <a:ext cx="585946" cy="537118"/>
            </a:xfrm>
            <a:custGeom>
              <a:avLst/>
              <a:gdLst/>
              <a:ahLst/>
              <a:cxnLst/>
              <a:rect l="l" t="t" r="r" b="b"/>
              <a:pathLst>
                <a:path w="901" h="826" extrusionOk="0">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rgbClr val="BFBFBF"/>
            </a:solidFill>
            <a:ln>
              <a:noFill/>
            </a:ln>
          </p:spPr>
          <p:txBody>
            <a:bodyPr spcFirstLastPara="1" wrap="square" lIns="68569" tIns="34275" rIns="68569" bIns="34275" anchor="t" anchorCtr="0">
              <a:noAutofit/>
            </a:bodyPr>
            <a:lstStyle/>
            <a:p>
              <a:endParaRPr sz="1350">
                <a:solidFill>
                  <a:schemeClr val="dk1"/>
                </a:solidFill>
                <a:latin typeface="Calibri"/>
                <a:ea typeface="Calibri"/>
                <a:cs typeface="Calibri"/>
                <a:sym typeface="Calibri"/>
              </a:endParaRPr>
            </a:p>
          </p:txBody>
        </p:sp>
      </p:grpSp>
      <p:sp>
        <p:nvSpPr>
          <p:cNvPr id="766" name="Google Shape;766;p49"/>
          <p:cNvSpPr/>
          <p:nvPr/>
        </p:nvSpPr>
        <p:spPr>
          <a:xfrm>
            <a:off x="4864551" y="1844167"/>
            <a:ext cx="3279325" cy="1915909"/>
          </a:xfrm>
          <a:prstGeom prst="rect">
            <a:avLst/>
          </a:prstGeom>
          <a:noFill/>
          <a:ln>
            <a:noFill/>
          </a:ln>
        </p:spPr>
        <p:txBody>
          <a:bodyPr spcFirstLastPara="1" wrap="square" lIns="68569" tIns="34275" rIns="68569" bIns="34275" anchor="ctr" anchorCtr="0">
            <a:noAutofit/>
          </a:bodyPr>
          <a:lstStyle/>
          <a:p>
            <a:pPr algn="ctr"/>
            <a:r>
              <a:rPr lang="en-US" sz="1200" dirty="0">
                <a:solidFill>
                  <a:srgbClr val="3F3F3F"/>
                </a:solidFill>
                <a:latin typeface="Calibri"/>
                <a:ea typeface="Calibri"/>
                <a:cs typeface="Calibri"/>
                <a:sym typeface="Calibri"/>
              </a:rPr>
              <a:t>“Lorem ipsum dolor sit </a:t>
            </a:r>
            <a:r>
              <a:rPr lang="en-US" sz="1200" dirty="0" err="1">
                <a:solidFill>
                  <a:srgbClr val="3F3F3F"/>
                </a:solidFill>
                <a:latin typeface="Calibri"/>
                <a:ea typeface="Calibri"/>
                <a:cs typeface="Calibri"/>
                <a:sym typeface="Calibri"/>
              </a:rPr>
              <a:t>amet</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consectetur</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adipiscing</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elit</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Duis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suscipit</a:t>
            </a:r>
            <a:r>
              <a:rPr lang="en-US" sz="1200" dirty="0">
                <a:solidFill>
                  <a:srgbClr val="3F3F3F"/>
                </a:solidFill>
                <a:latin typeface="Calibri"/>
                <a:ea typeface="Calibri"/>
                <a:cs typeface="Calibri"/>
                <a:sym typeface="Calibri"/>
              </a:rPr>
              <a:t> in </a:t>
            </a:r>
            <a:r>
              <a:rPr lang="en-US" sz="1200" dirty="0" err="1">
                <a:solidFill>
                  <a:srgbClr val="3F3F3F"/>
                </a:solidFill>
                <a:latin typeface="Calibri"/>
                <a:ea typeface="Calibri"/>
                <a:cs typeface="Calibri"/>
                <a:sym typeface="Calibri"/>
              </a:rPr>
              <a:t>tellus</a:t>
            </a:r>
            <a:r>
              <a:rPr lang="en-US" sz="1200" dirty="0">
                <a:solidFill>
                  <a:srgbClr val="3F3F3F"/>
                </a:solidFill>
                <a:latin typeface="Calibri"/>
                <a:ea typeface="Calibri"/>
                <a:cs typeface="Calibri"/>
                <a:sym typeface="Calibri"/>
              </a:rPr>
              <a:t> ac </a:t>
            </a:r>
            <a:r>
              <a:rPr lang="en-US" sz="1200" dirty="0" err="1">
                <a:solidFill>
                  <a:srgbClr val="3F3F3F"/>
                </a:solidFill>
                <a:latin typeface="Calibri"/>
                <a:ea typeface="Calibri"/>
                <a:cs typeface="Calibri"/>
                <a:sym typeface="Calibri"/>
              </a:rPr>
              <a:t>bibendum</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Sed</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congue</a:t>
            </a:r>
            <a:r>
              <a:rPr lang="en-US" sz="1200" dirty="0">
                <a:solidFill>
                  <a:srgbClr val="3F3F3F"/>
                </a:solidFill>
                <a:latin typeface="Calibri"/>
                <a:ea typeface="Calibri"/>
                <a:cs typeface="Calibri"/>
                <a:sym typeface="Calibri"/>
              </a:rPr>
              <a:t> lacus vitae </a:t>
            </a:r>
            <a:r>
              <a:rPr lang="en-US" sz="1200" dirty="0" err="1">
                <a:solidFill>
                  <a:srgbClr val="3F3F3F"/>
                </a:solidFill>
                <a:latin typeface="Calibri"/>
                <a:ea typeface="Calibri"/>
                <a:cs typeface="Calibri"/>
                <a:sym typeface="Calibri"/>
              </a:rPr>
              <a:t>tellus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finibus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eu</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faucibus</a:t>
            </a:r>
            <a:r>
              <a:rPr lang="en-US" sz="1200" dirty="0">
                <a:solidFill>
                  <a:srgbClr val="3F3F3F"/>
                </a:solidFill>
                <a:latin typeface="Calibri"/>
                <a:ea typeface="Calibri"/>
                <a:cs typeface="Calibri"/>
                <a:sym typeface="Calibri"/>
              </a:rPr>
              <a:t> nisi </a:t>
            </a:r>
            <a:r>
              <a:rPr lang="en-US" sz="1200" dirty="0" err="1">
                <a:solidFill>
                  <a:srgbClr val="3F3F3F"/>
                </a:solidFill>
                <a:latin typeface="Calibri"/>
                <a:ea typeface="Calibri"/>
                <a:cs typeface="Calibri"/>
                <a:sym typeface="Calibri"/>
              </a:rPr>
              <a:t>ullamcorper</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Quisque</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volutpat</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leo</a:t>
            </a:r>
            <a:r>
              <a:rPr lang="en-US" sz="1200" dirty="0">
                <a:solidFill>
                  <a:srgbClr val="3F3F3F"/>
                </a:solidFill>
                <a:latin typeface="Calibri"/>
                <a:ea typeface="Calibri"/>
                <a:cs typeface="Calibri"/>
                <a:sym typeface="Calibri"/>
              </a:rPr>
              <a:t> at </a:t>
            </a:r>
            <a:r>
              <a:rPr lang="en-US" sz="1200" dirty="0" err="1">
                <a:solidFill>
                  <a:srgbClr val="3F3F3F"/>
                </a:solidFill>
                <a:latin typeface="Calibri"/>
                <a:ea typeface="Calibri"/>
                <a:cs typeface="Calibri"/>
                <a:sym typeface="Calibri"/>
              </a:rPr>
              <a:t>arcu</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placerat</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quis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pellentesque</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tellus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bibendum</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Proin</a:t>
            </a:r>
            <a:r>
              <a:rPr lang="en-US" sz="1200" dirty="0">
                <a:solidFill>
                  <a:srgbClr val="3F3F3F"/>
                </a:solidFill>
                <a:latin typeface="Calibri"/>
                <a:ea typeface="Calibri"/>
                <a:cs typeface="Calibri"/>
                <a:sym typeface="Calibri"/>
              </a:rPr>
              <a:t> et </a:t>
            </a:r>
            <a:r>
              <a:rPr lang="en-US" sz="1200" dirty="0" err="1">
                <a:solidFill>
                  <a:srgbClr val="3F3F3F"/>
                </a:solidFill>
                <a:latin typeface="Calibri"/>
                <a:ea typeface="Calibri"/>
                <a:cs typeface="Calibri"/>
                <a:sym typeface="Calibri"/>
              </a:rPr>
              <a:t>luctus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nisl</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ut</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viverra</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eros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Suspendisse</a:t>
            </a:r>
            <a:r>
              <a:rPr lang="en-US" sz="1200" dirty="0">
                <a:solidFill>
                  <a:srgbClr val="3F3F3F"/>
                </a:solidFill>
                <a:latin typeface="Calibri"/>
                <a:ea typeface="Calibri"/>
                <a:cs typeface="Calibri"/>
                <a:sym typeface="Calibri"/>
              </a:rPr>
              <a:t> pharetra </a:t>
            </a:r>
            <a:r>
              <a:rPr lang="en-US" sz="1200" dirty="0" err="1">
                <a:solidFill>
                  <a:srgbClr val="3F3F3F"/>
                </a:solidFill>
                <a:latin typeface="Calibri"/>
                <a:ea typeface="Calibri"/>
                <a:cs typeface="Calibri"/>
                <a:sym typeface="Calibri"/>
              </a:rPr>
              <a:t>mattis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purus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eu</a:t>
            </a:r>
            <a:r>
              <a:rPr lang="en-US" sz="1200" dirty="0">
                <a:solidFill>
                  <a:srgbClr val="3F3F3F"/>
                </a:solidFill>
                <a:latin typeface="Calibri"/>
                <a:ea typeface="Calibri"/>
                <a:cs typeface="Calibri"/>
                <a:sym typeface="Calibri"/>
              </a:rPr>
              <a:t> semper. </a:t>
            </a:r>
            <a:r>
              <a:rPr lang="en-US" sz="1200" dirty="0" err="1">
                <a:solidFill>
                  <a:srgbClr val="3F3F3F"/>
                </a:solidFill>
                <a:latin typeface="Calibri"/>
                <a:ea typeface="Calibri"/>
                <a:cs typeface="Calibri"/>
                <a:sym typeface="Calibri"/>
              </a:rPr>
              <a:t>Donec</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pellentesque</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condimentum</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sapien</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quis</a:t>
            </a:r>
            <a:r>
              <a:rPr lang="en-US" sz="1200" dirty="0">
                <a:solidFill>
                  <a:srgbClr val="3F3F3F"/>
                </a:solidFill>
                <a:latin typeface="Calibri"/>
                <a:ea typeface="Calibri"/>
                <a:cs typeface="Calibri"/>
                <a:sym typeface="Calibri"/>
              </a:rPr>
              <a:t> </a:t>
            </a:r>
            <a:r>
              <a:rPr lang="en-US" sz="1200" dirty="0" err="1">
                <a:solidFill>
                  <a:srgbClr val="3F3F3F"/>
                </a:solidFill>
                <a:latin typeface="Calibri"/>
                <a:ea typeface="Calibri"/>
                <a:cs typeface="Calibri"/>
                <a:sym typeface="Calibri"/>
              </a:rPr>
              <a:t>posuere</a:t>
            </a:r>
            <a:r>
              <a:rPr lang="en-US" sz="1200" dirty="0">
                <a:solidFill>
                  <a:srgbClr val="3F3F3F"/>
                </a:solidFill>
                <a:latin typeface="Calibri"/>
                <a:ea typeface="Calibri"/>
                <a:cs typeface="Calibri"/>
                <a:sym typeface="Calibri"/>
              </a:rPr>
              <a:t>.”</a:t>
            </a:r>
            <a:endParaRPr sz="1350" dirty="0">
              <a:latin typeface="Calibri"/>
              <a:ea typeface="Calibri"/>
              <a:cs typeface="Calibri"/>
              <a:sym typeface="Calibri"/>
            </a:endParaRPr>
          </a:p>
        </p:txBody>
      </p:sp>
    </p:spTree>
    <p:extLst>
      <p:ext uri="{BB962C8B-B14F-4D97-AF65-F5344CB8AC3E}">
        <p14:creationId xmlns:p14="http://schemas.microsoft.com/office/powerpoint/2010/main" val="893830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application_data</a:t>
            </a:r>
            <a:r>
              <a:rPr lang="en-US" sz="3600" dirty="0">
                <a:latin typeface="Calibri"/>
                <a:ea typeface="Calibri"/>
                <a:cs typeface="Calibri"/>
                <a:sym typeface="Calibri"/>
              </a:rPr>
              <a:t/>
            </a:r>
            <a:br>
              <a:rPr lang="en-US" sz="3600" dirty="0">
                <a:latin typeface="Calibri"/>
                <a:ea typeface="Calibri"/>
                <a:cs typeface="Calibri"/>
                <a:sym typeface="Calibri"/>
              </a:rPr>
            </a:br>
            <a:endParaRPr lang="en-US" dirty="0"/>
          </a:p>
        </p:txBody>
      </p:sp>
      <p:sp>
        <p:nvSpPr>
          <p:cNvPr id="4" name="Slide Number Placeholder 3"/>
          <p:cNvSpPr>
            <a:spLocks noGrp="1"/>
          </p:cNvSpPr>
          <p:nvPr>
            <p:ph type="sldNum" sz="quarter" idx="12"/>
          </p:nvPr>
        </p:nvSpPr>
        <p:spPr/>
        <p:txBody>
          <a:bodyPr/>
          <a:lstStyle/>
          <a:p>
            <a:fld id="{106E12CD-FCB1-464E-A775-0B83FDDACE03}" type="slidenum">
              <a:rPr lang="en-US" smtClean="0"/>
              <a:pPr/>
              <a:t>5</a:t>
            </a:fld>
            <a:endParaRPr lang="en-US" dirty="0"/>
          </a:p>
        </p:txBody>
      </p:sp>
    </p:spTree>
    <p:extLst>
      <p:ext uri="{BB962C8B-B14F-4D97-AF65-F5344CB8AC3E}">
        <p14:creationId xmlns:p14="http://schemas.microsoft.com/office/powerpoint/2010/main" val="13205057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50"/>
          <p:cNvPicPr preferRelativeResize="0"/>
          <p:nvPr/>
        </p:nvPicPr>
        <p:blipFill rotWithShape="1">
          <a:blip r:embed="rId3">
            <a:alphaModFix/>
          </a:blip>
          <a:srcRect b="15805"/>
          <a:stretch/>
        </p:blipFill>
        <p:spPr>
          <a:xfrm>
            <a:off x="-9748" y="0"/>
            <a:ext cx="9163498" cy="5143500"/>
          </a:xfrm>
          <a:prstGeom prst="rect">
            <a:avLst/>
          </a:prstGeom>
          <a:noFill/>
          <a:ln>
            <a:noFill/>
          </a:ln>
        </p:spPr>
      </p:pic>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2110085"/>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a:solidFill>
                  <a:srgbClr val="3F3F3F"/>
                </a:solidFill>
                <a:latin typeface="Calibri"/>
                <a:ea typeface="Calibri"/>
                <a:cs typeface="Calibri"/>
                <a:sym typeface="Calibri"/>
              </a:rPr>
              <a:t>Thank You</a:t>
            </a:r>
            <a:endParaRPr sz="1350">
              <a:latin typeface="Calibri"/>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34483789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51"/>
          <p:cNvPicPr preferRelativeResize="0"/>
          <p:nvPr/>
        </p:nvPicPr>
        <p:blipFill rotWithShape="1">
          <a:blip r:embed="rId3">
            <a:alphaModFix/>
          </a:blip>
          <a:srcRect l="23826" t="4428" r="8727" b="5454"/>
          <a:stretch/>
        </p:blipFill>
        <p:spPr>
          <a:xfrm>
            <a:off x="2040739" y="1752106"/>
            <a:ext cx="1840350" cy="1639291"/>
          </a:xfrm>
          <a:custGeom>
            <a:avLst/>
            <a:gdLst/>
            <a:ahLst/>
            <a:cxnLst/>
            <a:rect l="l" t="t" r="r" b="b"/>
            <a:pathLst>
              <a:path w="2453800" h="2185721" extrusionOk="0">
                <a:moveTo>
                  <a:pt x="0" y="0"/>
                </a:moveTo>
                <a:lnTo>
                  <a:pt x="2453800" y="0"/>
                </a:lnTo>
                <a:lnTo>
                  <a:pt x="2453800" y="2185721"/>
                </a:lnTo>
                <a:lnTo>
                  <a:pt x="0" y="2185721"/>
                </a:lnTo>
                <a:close/>
              </a:path>
            </a:pathLst>
          </a:custGeom>
          <a:noFill/>
          <a:ln>
            <a:noFill/>
          </a:ln>
        </p:spPr>
      </p:pic>
      <p:pic>
        <p:nvPicPr>
          <p:cNvPr id="780" name="Google Shape;780;p51"/>
          <p:cNvPicPr preferRelativeResize="0"/>
          <p:nvPr/>
        </p:nvPicPr>
        <p:blipFill rotWithShape="1">
          <a:blip r:embed="rId4">
            <a:alphaModFix/>
          </a:blip>
          <a:srcRect l="33828" t="22024" r="10679" b="12072"/>
          <a:stretch/>
        </p:blipFill>
        <p:spPr>
          <a:xfrm>
            <a:off x="98651" y="1752106"/>
            <a:ext cx="1840350" cy="1639291"/>
          </a:xfrm>
          <a:custGeom>
            <a:avLst/>
            <a:gdLst/>
            <a:ahLst/>
            <a:cxnLst/>
            <a:rect l="l" t="t" r="r" b="b"/>
            <a:pathLst>
              <a:path w="2453800" h="2185721" extrusionOk="0">
                <a:moveTo>
                  <a:pt x="0" y="0"/>
                </a:moveTo>
                <a:lnTo>
                  <a:pt x="2453800" y="0"/>
                </a:lnTo>
                <a:lnTo>
                  <a:pt x="2453800" y="2185721"/>
                </a:lnTo>
                <a:lnTo>
                  <a:pt x="0" y="2185721"/>
                </a:lnTo>
                <a:close/>
              </a:path>
            </a:pathLst>
          </a:custGeom>
          <a:noFill/>
          <a:ln>
            <a:noFill/>
          </a:ln>
        </p:spPr>
      </p:pic>
      <p:pic>
        <p:nvPicPr>
          <p:cNvPr id="781" name="Google Shape;781;p51"/>
          <p:cNvPicPr preferRelativeResize="0"/>
          <p:nvPr/>
        </p:nvPicPr>
        <p:blipFill rotWithShape="1">
          <a:blip r:embed="rId5">
            <a:alphaModFix/>
          </a:blip>
          <a:srcRect l="16942" t="6460" r="21326"/>
          <a:stretch/>
        </p:blipFill>
        <p:spPr>
          <a:xfrm>
            <a:off x="4305235" y="119502"/>
            <a:ext cx="1517942" cy="1533392"/>
          </a:xfrm>
          <a:custGeom>
            <a:avLst/>
            <a:gdLst/>
            <a:ahLst/>
            <a:cxnLst/>
            <a:rect l="l" t="t" r="r" b="b"/>
            <a:pathLst>
              <a:path w="2023922" h="2044522" extrusionOk="0">
                <a:moveTo>
                  <a:pt x="0" y="0"/>
                </a:moveTo>
                <a:lnTo>
                  <a:pt x="2023922" y="0"/>
                </a:lnTo>
                <a:lnTo>
                  <a:pt x="2023922" y="2044522"/>
                </a:lnTo>
                <a:lnTo>
                  <a:pt x="0" y="2044522"/>
                </a:lnTo>
                <a:close/>
              </a:path>
            </a:pathLst>
          </a:custGeom>
          <a:noFill/>
          <a:ln>
            <a:noFill/>
          </a:ln>
        </p:spPr>
      </p:pic>
      <p:pic>
        <p:nvPicPr>
          <p:cNvPr id="782" name="Google Shape;782;p51"/>
          <p:cNvPicPr preferRelativeResize="0"/>
          <p:nvPr/>
        </p:nvPicPr>
        <p:blipFill rotWithShape="1">
          <a:blip r:embed="rId6">
            <a:alphaModFix/>
          </a:blip>
          <a:srcRect l="21306" t="3911" r="18905" b="16599"/>
          <a:stretch/>
        </p:blipFill>
        <p:spPr>
          <a:xfrm>
            <a:off x="98653" y="3490607"/>
            <a:ext cx="1537784" cy="1533392"/>
          </a:xfrm>
          <a:custGeom>
            <a:avLst/>
            <a:gdLst/>
            <a:ahLst/>
            <a:cxnLst/>
            <a:rect l="l" t="t" r="r" b="b"/>
            <a:pathLst>
              <a:path w="2050379" h="2044522" extrusionOk="0">
                <a:moveTo>
                  <a:pt x="0" y="0"/>
                </a:moveTo>
                <a:lnTo>
                  <a:pt x="2050379" y="0"/>
                </a:lnTo>
                <a:lnTo>
                  <a:pt x="2050379" y="2044522"/>
                </a:lnTo>
                <a:lnTo>
                  <a:pt x="0" y="2044522"/>
                </a:lnTo>
                <a:close/>
              </a:path>
            </a:pathLst>
          </a:custGeom>
          <a:noFill/>
          <a:ln>
            <a:noFill/>
          </a:ln>
        </p:spPr>
      </p:pic>
      <p:pic>
        <p:nvPicPr>
          <p:cNvPr id="783" name="Google Shape;783;p51"/>
          <p:cNvPicPr preferRelativeResize="0"/>
          <p:nvPr/>
        </p:nvPicPr>
        <p:blipFill rotWithShape="1">
          <a:blip r:embed="rId7">
            <a:alphaModFix/>
          </a:blip>
          <a:srcRect l="4547" t="19290" r="7443" b="31186"/>
          <a:stretch/>
        </p:blipFill>
        <p:spPr>
          <a:xfrm>
            <a:off x="1735648" y="3490607"/>
            <a:ext cx="4087529" cy="1533392"/>
          </a:xfrm>
          <a:custGeom>
            <a:avLst/>
            <a:gdLst/>
            <a:ahLst/>
            <a:cxnLst/>
            <a:rect l="l" t="t" r="r" b="b"/>
            <a:pathLst>
              <a:path w="5450039" h="2044522" extrusionOk="0">
                <a:moveTo>
                  <a:pt x="0" y="0"/>
                </a:moveTo>
                <a:lnTo>
                  <a:pt x="5450039" y="0"/>
                </a:lnTo>
                <a:lnTo>
                  <a:pt x="5450039" y="2044522"/>
                </a:lnTo>
                <a:lnTo>
                  <a:pt x="0" y="2044522"/>
                </a:lnTo>
                <a:close/>
              </a:path>
            </a:pathLst>
          </a:custGeom>
          <a:noFill/>
          <a:ln>
            <a:noFill/>
          </a:ln>
        </p:spPr>
      </p:pic>
      <p:pic>
        <p:nvPicPr>
          <p:cNvPr id="784" name="Google Shape;784;p51"/>
          <p:cNvPicPr preferRelativeResize="0"/>
          <p:nvPr/>
        </p:nvPicPr>
        <p:blipFill rotWithShape="1">
          <a:blip r:embed="rId8">
            <a:alphaModFix/>
          </a:blip>
          <a:srcRect l="2261" t="27252" r="38219" b="2059"/>
          <a:stretch/>
        </p:blipFill>
        <p:spPr>
          <a:xfrm>
            <a:off x="3982827" y="1752105"/>
            <a:ext cx="1840350" cy="1639291"/>
          </a:xfrm>
          <a:custGeom>
            <a:avLst/>
            <a:gdLst/>
            <a:ahLst/>
            <a:cxnLst/>
            <a:rect l="l" t="t" r="r" b="b"/>
            <a:pathLst>
              <a:path w="2453800" h="2185721" extrusionOk="0">
                <a:moveTo>
                  <a:pt x="0" y="0"/>
                </a:moveTo>
                <a:lnTo>
                  <a:pt x="2453800" y="0"/>
                </a:lnTo>
                <a:lnTo>
                  <a:pt x="2453800" y="2185721"/>
                </a:lnTo>
                <a:lnTo>
                  <a:pt x="0" y="2185721"/>
                </a:lnTo>
                <a:close/>
              </a:path>
            </a:pathLst>
          </a:custGeom>
          <a:noFill/>
          <a:ln>
            <a:noFill/>
          </a:ln>
        </p:spPr>
      </p:pic>
      <p:pic>
        <p:nvPicPr>
          <p:cNvPr id="785" name="Google Shape;785;p51"/>
          <p:cNvPicPr preferRelativeResize="0"/>
          <p:nvPr/>
        </p:nvPicPr>
        <p:blipFill rotWithShape="1">
          <a:blip r:embed="rId9">
            <a:alphaModFix/>
          </a:blip>
          <a:srcRect l="3054" t="30804" r="3054" b="16617"/>
          <a:stretch/>
        </p:blipFill>
        <p:spPr>
          <a:xfrm>
            <a:off x="98652" y="119502"/>
            <a:ext cx="4107372" cy="1533392"/>
          </a:xfrm>
          <a:custGeom>
            <a:avLst/>
            <a:gdLst/>
            <a:ahLst/>
            <a:cxnLst/>
            <a:rect l="l" t="t" r="r" b="b"/>
            <a:pathLst>
              <a:path w="5476496" h="2044522" extrusionOk="0">
                <a:moveTo>
                  <a:pt x="0" y="0"/>
                </a:moveTo>
                <a:lnTo>
                  <a:pt x="5476496" y="0"/>
                </a:lnTo>
                <a:lnTo>
                  <a:pt x="5476496" y="2044522"/>
                </a:lnTo>
                <a:lnTo>
                  <a:pt x="0" y="2044522"/>
                </a:lnTo>
                <a:close/>
              </a:path>
            </a:pathLst>
          </a:custGeom>
          <a:noFill/>
          <a:ln>
            <a:noFill/>
          </a:ln>
        </p:spPr>
      </p:pic>
      <p:grpSp>
        <p:nvGrpSpPr>
          <p:cNvPr id="786" name="Google Shape;786;p51"/>
          <p:cNvGrpSpPr/>
          <p:nvPr/>
        </p:nvGrpSpPr>
        <p:grpSpPr>
          <a:xfrm>
            <a:off x="8196534" y="4784137"/>
            <a:ext cx="710468" cy="203237"/>
            <a:chOff x="4103688" y="-2378075"/>
            <a:chExt cx="1309687" cy="374650"/>
          </a:xfrm>
        </p:grpSpPr>
        <p:sp>
          <p:nvSpPr>
            <p:cNvPr id="787" name="Google Shape;787;p51"/>
            <p:cNvSpPr/>
            <p:nvPr/>
          </p:nvSpPr>
          <p:spPr>
            <a:xfrm>
              <a:off x="4103688" y="-2374900"/>
              <a:ext cx="182562" cy="288925"/>
            </a:xfrm>
            <a:custGeom>
              <a:avLst/>
              <a:gdLst/>
              <a:ahLst/>
              <a:cxnLst/>
              <a:rect l="l" t="t" r="r" b="b"/>
              <a:pathLst>
                <a:path w="61" h="95" extrusionOk="0">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88" name="Google Shape;788;p51"/>
            <p:cNvSpPr/>
            <p:nvPr/>
          </p:nvSpPr>
          <p:spPr>
            <a:xfrm>
              <a:off x="4208463" y="-2308225"/>
              <a:ext cx="211137" cy="304800"/>
            </a:xfrm>
            <a:custGeom>
              <a:avLst/>
              <a:gdLst/>
              <a:ahLst/>
              <a:cxnLst/>
              <a:rect l="l" t="t" r="r" b="b"/>
              <a:pathLst>
                <a:path w="70" h="100" extrusionOk="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89" name="Google Shape;789;p51"/>
            <p:cNvSpPr/>
            <p:nvPr/>
          </p:nvSpPr>
          <p:spPr>
            <a:xfrm>
              <a:off x="4645025" y="-2374900"/>
              <a:ext cx="34925" cy="292100"/>
            </a:xfrm>
            <a:custGeom>
              <a:avLst/>
              <a:gdLst/>
              <a:ahLst/>
              <a:cxnLst/>
              <a:rect l="l" t="t" r="r" b="b"/>
              <a:pathLst>
                <a:path w="12" h="96" extrusionOk="0">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0" name="Google Shape;790;p51"/>
            <p:cNvSpPr/>
            <p:nvPr/>
          </p:nvSpPr>
          <p:spPr>
            <a:xfrm>
              <a:off x="4743450" y="-2378075"/>
              <a:ext cx="36512" cy="295275"/>
            </a:xfrm>
            <a:custGeom>
              <a:avLst/>
              <a:gdLst/>
              <a:ahLst/>
              <a:cxnLst/>
              <a:rect l="l" t="t" r="r" b="b"/>
              <a:pathLst>
                <a:path w="12" h="97" extrusionOk="0">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1" name="Google Shape;791;p51"/>
            <p:cNvSpPr/>
            <p:nvPr/>
          </p:nvSpPr>
          <p:spPr>
            <a:xfrm>
              <a:off x="4830763" y="-2374900"/>
              <a:ext cx="171450" cy="295275"/>
            </a:xfrm>
            <a:custGeom>
              <a:avLst/>
              <a:gdLst/>
              <a:ahLst/>
              <a:cxnLst/>
              <a:rect l="l" t="t" r="r" b="b"/>
              <a:pathLst>
                <a:path w="57" h="97" extrusionOk="0">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2" name="Google Shape;792;p51"/>
            <p:cNvSpPr/>
            <p:nvPr/>
          </p:nvSpPr>
          <p:spPr>
            <a:xfrm>
              <a:off x="5046663" y="-2298700"/>
              <a:ext cx="180975" cy="219075"/>
            </a:xfrm>
            <a:custGeom>
              <a:avLst/>
              <a:gdLst/>
              <a:ahLst/>
              <a:cxnLst/>
              <a:rect l="l" t="t" r="r" b="b"/>
              <a:pathLst>
                <a:path w="60" h="72" extrusionOk="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3" name="Google Shape;793;p51"/>
            <p:cNvSpPr/>
            <p:nvPr/>
          </p:nvSpPr>
          <p:spPr>
            <a:xfrm>
              <a:off x="5265738" y="-2298700"/>
              <a:ext cx="147637" cy="219075"/>
            </a:xfrm>
            <a:custGeom>
              <a:avLst/>
              <a:gdLst/>
              <a:ahLst/>
              <a:cxnLst/>
              <a:rect l="l" t="t" r="r" b="b"/>
              <a:pathLst>
                <a:path w="49" h="72" extrusionOk="0">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4" name="Google Shape;794;p51"/>
            <p:cNvSpPr/>
            <p:nvPr/>
          </p:nvSpPr>
          <p:spPr>
            <a:xfrm>
              <a:off x="4410075" y="-2116138"/>
              <a:ext cx="165100" cy="33338"/>
            </a:xfrm>
            <a:prstGeom prst="rect">
              <a:avLst/>
            </a:pr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sp>
          <p:nvSpPr>
            <p:cNvPr id="795" name="Google Shape;795;p51"/>
            <p:cNvSpPr/>
            <p:nvPr/>
          </p:nvSpPr>
          <p:spPr>
            <a:xfrm>
              <a:off x="4419600" y="-2374900"/>
              <a:ext cx="168275" cy="292100"/>
            </a:xfrm>
            <a:custGeom>
              <a:avLst/>
              <a:gdLst/>
              <a:ahLst/>
              <a:cxnLst/>
              <a:rect l="l" t="t" r="r" b="b"/>
              <a:pathLst>
                <a:path w="56" h="96" extrusionOk="0">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spcFirstLastPara="1" wrap="square" lIns="68569" tIns="34275" rIns="68569" bIns="34275" anchor="t" anchorCtr="0">
              <a:noAutofit/>
            </a:bodyPr>
            <a:lstStyle/>
            <a:p>
              <a:pPr>
                <a:buClr>
                  <a:schemeClr val="dk1"/>
                </a:buClr>
                <a:buSzPts val="1600"/>
              </a:pPr>
              <a:endParaRPr sz="1200">
                <a:solidFill>
                  <a:srgbClr val="000000"/>
                </a:solidFill>
                <a:latin typeface="Calibri"/>
                <a:ea typeface="Calibri"/>
                <a:cs typeface="Calibri"/>
                <a:sym typeface="Calibri"/>
              </a:endParaRPr>
            </a:p>
          </p:txBody>
        </p:sp>
      </p:grpSp>
      <p:sp>
        <p:nvSpPr>
          <p:cNvPr id="796" name="Google Shape;796;p51"/>
          <p:cNvSpPr/>
          <p:nvPr/>
        </p:nvSpPr>
        <p:spPr>
          <a:xfrm>
            <a:off x="6167867" y="540148"/>
            <a:ext cx="2375720" cy="969497"/>
          </a:xfrm>
          <a:prstGeom prst="rect">
            <a:avLst/>
          </a:prstGeom>
          <a:noFill/>
          <a:ln>
            <a:noFill/>
          </a:ln>
        </p:spPr>
        <p:txBody>
          <a:bodyPr spcFirstLastPara="1" wrap="square" lIns="0" tIns="0" rIns="0" bIns="0" anchor="t" anchorCtr="0">
            <a:noAutofit/>
          </a:bodyPr>
          <a:lstStyle/>
          <a:p>
            <a:pPr>
              <a:buClr>
                <a:srgbClr val="083D65"/>
              </a:buClr>
              <a:buSzPts val="2800"/>
            </a:pPr>
            <a:r>
              <a:rPr lang="en-US" sz="2100" b="1">
                <a:solidFill>
                  <a:srgbClr val="083D65"/>
                </a:solidFill>
                <a:latin typeface="Calibri"/>
                <a:ea typeface="Calibri"/>
                <a:cs typeface="Calibri"/>
                <a:sym typeface="Calibri"/>
              </a:rPr>
              <a:t>Empowering Talent In Emerging Markets</a:t>
            </a:r>
            <a:endParaRPr sz="1350">
              <a:latin typeface="Calibri"/>
              <a:ea typeface="Calibri"/>
              <a:cs typeface="Calibri"/>
              <a:sym typeface="Calibri"/>
            </a:endParaRPr>
          </a:p>
        </p:txBody>
      </p:sp>
      <p:sp>
        <p:nvSpPr>
          <p:cNvPr id="797" name="Google Shape;797;p51"/>
          <p:cNvSpPr/>
          <p:nvPr/>
        </p:nvSpPr>
        <p:spPr>
          <a:xfrm>
            <a:off x="6167867" y="1763693"/>
            <a:ext cx="2375720" cy="2423741"/>
          </a:xfrm>
          <a:prstGeom prst="rect">
            <a:avLst/>
          </a:prstGeom>
          <a:noFill/>
          <a:ln>
            <a:noFill/>
          </a:ln>
        </p:spPr>
        <p:txBody>
          <a:bodyPr spcFirstLastPara="1" wrap="square" lIns="0" tIns="0" rIns="0" bIns="0" anchor="t" anchorCtr="0">
            <a:noAutofit/>
          </a:bodyPr>
          <a:lstStyle/>
          <a:p>
            <a:pPr>
              <a:buClr>
                <a:srgbClr val="083D65"/>
              </a:buClr>
              <a:buSzPts val="1400"/>
            </a:pPr>
            <a:r>
              <a:rPr lang="en-US" sz="1050">
                <a:solidFill>
                  <a:srgbClr val="083D65"/>
                </a:solidFill>
                <a:latin typeface="Calibri"/>
                <a:ea typeface="Calibri"/>
                <a:cs typeface="Calibri"/>
                <a:sym typeface="Calibri"/>
              </a:rPr>
              <a:t>Unlike traditional outsourcing, we want to provide extraordinary value to </a:t>
            </a:r>
            <a:endParaRPr sz="1050">
              <a:solidFill>
                <a:srgbClr val="083D65"/>
              </a:solidFill>
              <a:latin typeface="Calibri"/>
              <a:ea typeface="Calibri"/>
              <a:cs typeface="Calibri"/>
              <a:sym typeface="Calibri"/>
            </a:endParaRPr>
          </a:p>
          <a:p>
            <a:pPr>
              <a:buClr>
                <a:srgbClr val="083D65"/>
              </a:buClr>
              <a:buSzPts val="1400"/>
            </a:pPr>
            <a:r>
              <a:rPr lang="en-US" sz="1050">
                <a:solidFill>
                  <a:srgbClr val="083D65"/>
                </a:solidFill>
                <a:latin typeface="Calibri"/>
                <a:ea typeface="Calibri"/>
                <a:cs typeface="Calibri"/>
                <a:sym typeface="Calibri"/>
              </a:rPr>
              <a:t>our customers by investing our profits into the design talent in Indonesia.</a:t>
            </a:r>
            <a:endParaRPr sz="1350">
              <a:latin typeface="Calibri"/>
              <a:ea typeface="Calibri"/>
              <a:cs typeface="Calibri"/>
              <a:sym typeface="Calibri"/>
            </a:endParaRPr>
          </a:p>
          <a:p>
            <a:pPr>
              <a:buClr>
                <a:schemeClr val="dk1"/>
              </a:buClr>
              <a:buSzPts val="1400"/>
            </a:pPr>
            <a:endParaRPr sz="1050">
              <a:solidFill>
                <a:srgbClr val="083D65"/>
              </a:solidFill>
              <a:latin typeface="Calibri"/>
              <a:ea typeface="Calibri"/>
              <a:cs typeface="Calibri"/>
              <a:sym typeface="Calibri"/>
            </a:endParaRPr>
          </a:p>
          <a:p>
            <a:pPr>
              <a:buClr>
                <a:srgbClr val="083D65"/>
              </a:buClr>
              <a:buSzPts val="1400"/>
            </a:pPr>
            <a:r>
              <a:rPr lang="en-US" sz="1050">
                <a:solidFill>
                  <a:srgbClr val="083D65"/>
                </a:solidFill>
                <a:latin typeface="Calibri"/>
                <a:ea typeface="Calibri"/>
                <a:cs typeface="Calibri"/>
                <a:sym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sz="1350">
              <a:latin typeface="Calibri"/>
              <a:ea typeface="Calibri"/>
              <a:cs typeface="Calibri"/>
              <a:sym typeface="Calibri"/>
            </a:endParaRPr>
          </a:p>
          <a:p>
            <a:pPr>
              <a:buClr>
                <a:schemeClr val="dk1"/>
              </a:buClr>
              <a:buSzPts val="1400"/>
            </a:pPr>
            <a:endParaRPr sz="1050">
              <a:solidFill>
                <a:srgbClr val="083D65"/>
              </a:solidFill>
              <a:latin typeface="Calibri"/>
              <a:ea typeface="Calibri"/>
              <a:cs typeface="Calibri"/>
              <a:sym typeface="Calibri"/>
            </a:endParaRPr>
          </a:p>
          <a:p>
            <a:pPr>
              <a:buClr>
                <a:srgbClr val="083D65"/>
              </a:buClr>
              <a:buSzPts val="1400"/>
            </a:pPr>
            <a:r>
              <a:rPr lang="en-US" sz="1050">
                <a:solidFill>
                  <a:srgbClr val="083D65"/>
                </a:solidFill>
                <a:latin typeface="Calibri"/>
                <a:ea typeface="Calibri"/>
                <a:cs typeface="Calibri"/>
                <a:sym typeface="Calibri"/>
              </a:rPr>
              <a:t>We’re leaders In redefining the traditional approach of outsourcing.</a:t>
            </a:r>
            <a:endParaRPr sz="1350">
              <a:latin typeface="Calibri"/>
              <a:ea typeface="Calibri"/>
              <a:cs typeface="Calibri"/>
              <a:sym typeface="Calibri"/>
            </a:endParaRPr>
          </a:p>
        </p:txBody>
      </p:sp>
    </p:spTree>
    <p:extLst>
      <p:ext uri="{BB962C8B-B14F-4D97-AF65-F5344CB8AC3E}">
        <p14:creationId xmlns:p14="http://schemas.microsoft.com/office/powerpoint/2010/main" val="2534961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394" y="102172"/>
            <a:ext cx="7889359" cy="961084"/>
          </a:xfrm>
        </p:spPr>
        <p:txBody>
          <a:bodyPr>
            <a:normAutofit/>
          </a:bodyPr>
          <a:lstStyle/>
          <a:p>
            <a:r>
              <a:rPr lang="en-US" sz="2800" dirty="0" smtClean="0"/>
              <a:t>application_data.csv (15,494,295 rows)</a:t>
            </a:r>
            <a:endParaRPr lang="en-US" sz="2800" dirty="0"/>
          </a:p>
        </p:txBody>
      </p:sp>
      <p:sp>
        <p:nvSpPr>
          <p:cNvPr id="4" name="Slide Number Placeholder 3"/>
          <p:cNvSpPr>
            <a:spLocks noGrp="1"/>
          </p:cNvSpPr>
          <p:nvPr>
            <p:ph type="sldNum" sz="quarter" idx="12"/>
          </p:nvPr>
        </p:nvSpPr>
        <p:spPr/>
        <p:txBody>
          <a:bodyPr/>
          <a:lstStyle/>
          <a:p>
            <a:fld id="{106E12CD-FCB1-464E-A775-0B83FDDACE03}" type="slidenum">
              <a:rPr lang="en-US" smtClean="0"/>
              <a:pPr/>
              <a:t>6</a:t>
            </a:fld>
            <a:endParaRPr lang="en-US" dirty="0"/>
          </a:p>
        </p:txBody>
      </p:sp>
      <p:sp>
        <p:nvSpPr>
          <p:cNvPr id="8" name="TextBox 7"/>
          <p:cNvSpPr txBox="1"/>
          <p:nvPr/>
        </p:nvSpPr>
        <p:spPr>
          <a:xfrm>
            <a:off x="368596" y="1063256"/>
            <a:ext cx="5195776" cy="369332"/>
          </a:xfrm>
          <a:prstGeom prst="rect">
            <a:avLst/>
          </a:prstGeom>
          <a:noFill/>
        </p:spPr>
        <p:txBody>
          <a:bodyPr wrap="square" rtlCol="0">
            <a:spAutoFit/>
          </a:bodyPr>
          <a:lstStyle/>
          <a:p>
            <a:r>
              <a:rPr lang="en-US" b="1" dirty="0" err="1" smtClean="0"/>
              <a:t>patent_issue_date</a:t>
            </a:r>
            <a:r>
              <a:rPr lang="en-US" b="1" dirty="0" smtClean="0"/>
              <a:t>: </a:t>
            </a:r>
            <a:r>
              <a:rPr lang="en-US" dirty="0" smtClean="0"/>
              <a:t>Latest 2020-04-21</a:t>
            </a:r>
            <a:endParaRPr lang="en-US" dirty="0"/>
          </a:p>
        </p:txBody>
      </p:sp>
      <p:sp>
        <p:nvSpPr>
          <p:cNvPr id="9" name="TextBox 8"/>
          <p:cNvSpPr txBox="1"/>
          <p:nvPr/>
        </p:nvSpPr>
        <p:spPr>
          <a:xfrm>
            <a:off x="432390" y="1872237"/>
            <a:ext cx="6882809" cy="1200329"/>
          </a:xfrm>
          <a:prstGeom prst="rect">
            <a:avLst/>
          </a:prstGeom>
          <a:noFill/>
        </p:spPr>
        <p:txBody>
          <a:bodyPr wrap="square" rtlCol="0">
            <a:spAutoFit/>
          </a:bodyPr>
          <a:lstStyle/>
          <a:p>
            <a:r>
              <a:rPr lang="en-US" dirty="0" err="1" smtClean="0"/>
              <a:t>application_cleaned_nona</a:t>
            </a:r>
            <a:endParaRPr lang="en-US" dirty="0" smtClean="0"/>
          </a:p>
          <a:p>
            <a:r>
              <a:rPr lang="en-US" dirty="0"/>
              <a:t>(4,964,813 rows)</a:t>
            </a:r>
          </a:p>
          <a:p>
            <a:endParaRPr lang="en-US" dirty="0"/>
          </a:p>
          <a:p>
            <a:r>
              <a:rPr lang="en-US" dirty="0"/>
              <a:t>To study on “</a:t>
            </a:r>
            <a:r>
              <a:rPr lang="en-US" dirty="0" err="1" smtClean="0"/>
              <a:t>patent_issue_and_file_date_delta</a:t>
            </a:r>
            <a:r>
              <a:rPr lang="en-US" dirty="0" smtClean="0"/>
              <a:t>”</a:t>
            </a:r>
            <a:endParaRPr lang="en-US" dirty="0"/>
          </a:p>
        </p:txBody>
      </p:sp>
      <p:pic>
        <p:nvPicPr>
          <p:cNvPr id="14" name="Picture 13"/>
          <p:cNvPicPr>
            <a:picLocks noChangeAspect="1"/>
          </p:cNvPicPr>
          <p:nvPr/>
        </p:nvPicPr>
        <p:blipFill>
          <a:blip r:embed="rId3"/>
          <a:stretch>
            <a:fillRect/>
          </a:stretch>
        </p:blipFill>
        <p:spPr>
          <a:xfrm>
            <a:off x="3200400" y="1432588"/>
            <a:ext cx="5008562" cy="1078276"/>
          </a:xfrm>
          <a:prstGeom prst="rect">
            <a:avLst/>
          </a:prstGeom>
        </p:spPr>
      </p:pic>
      <p:pic>
        <p:nvPicPr>
          <p:cNvPr id="15" name="Picture 14"/>
          <p:cNvPicPr>
            <a:picLocks noChangeAspect="1"/>
          </p:cNvPicPr>
          <p:nvPr/>
        </p:nvPicPr>
        <p:blipFill>
          <a:blip r:embed="rId4"/>
          <a:stretch>
            <a:fillRect/>
          </a:stretch>
        </p:blipFill>
        <p:spPr>
          <a:xfrm>
            <a:off x="2841660" y="3115733"/>
            <a:ext cx="3552825" cy="1333500"/>
          </a:xfrm>
          <a:prstGeom prst="rect">
            <a:avLst/>
          </a:prstGeom>
        </p:spPr>
      </p:pic>
      <p:sp>
        <p:nvSpPr>
          <p:cNvPr id="3" name="TextBox 2"/>
          <p:cNvSpPr txBox="1"/>
          <p:nvPr/>
        </p:nvSpPr>
        <p:spPr>
          <a:xfrm>
            <a:off x="5521346" y="3209136"/>
            <a:ext cx="1793854" cy="369332"/>
          </a:xfrm>
          <a:prstGeom prst="rect">
            <a:avLst/>
          </a:prstGeom>
          <a:noFill/>
        </p:spPr>
        <p:txBody>
          <a:bodyPr wrap="square" rtlCol="0">
            <a:spAutoFit/>
          </a:bodyPr>
          <a:lstStyle/>
          <a:p>
            <a:r>
              <a:rPr lang="en-US" dirty="0" smtClean="0">
                <a:solidFill>
                  <a:srgbClr val="FF0000"/>
                </a:solidFill>
              </a:rPr>
              <a:t>2.55 years</a:t>
            </a:r>
            <a:endParaRPr lang="en-US" dirty="0">
              <a:solidFill>
                <a:srgbClr val="FF0000"/>
              </a:solidFill>
            </a:endParaRPr>
          </a:p>
        </p:txBody>
      </p:sp>
    </p:spTree>
    <p:extLst>
      <p:ext uri="{BB962C8B-B14F-4D97-AF65-F5344CB8AC3E}">
        <p14:creationId xmlns:p14="http://schemas.microsoft.com/office/powerpoint/2010/main" val="3876415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22996" y="283067"/>
            <a:ext cx="4176864" cy="2587723"/>
          </a:xfrm>
          <a:prstGeom prst="rect">
            <a:avLst/>
          </a:prstGeom>
        </p:spPr>
      </p:pic>
      <p:sp>
        <p:nvSpPr>
          <p:cNvPr id="6" name="Rectangle 5"/>
          <p:cNvSpPr/>
          <p:nvPr/>
        </p:nvSpPr>
        <p:spPr>
          <a:xfrm>
            <a:off x="609600" y="3198933"/>
            <a:ext cx="7180521" cy="1384995"/>
          </a:xfrm>
          <a:prstGeom prst="rect">
            <a:avLst/>
          </a:prstGeom>
        </p:spPr>
        <p:txBody>
          <a:bodyPr wrap="square">
            <a:spAutoFit/>
          </a:bodyPr>
          <a:lstStyle/>
          <a:p>
            <a:pPr fontAlgn="base"/>
            <a:r>
              <a:rPr lang="en-US" sz="1200" dirty="0">
                <a:solidFill>
                  <a:srgbClr val="242729"/>
                </a:solidFill>
                <a:latin typeface="Arial" panose="020B0604020202020204" pitchFamily="34" charset="0"/>
              </a:rPr>
              <a:t>When you perform a statistical test, you have two hypothesis:</a:t>
            </a:r>
          </a:p>
          <a:p>
            <a:pPr fontAlgn="base">
              <a:buFont typeface="Arial" panose="020B0604020202020204" pitchFamily="34" charset="0"/>
              <a:buChar char="•"/>
            </a:pPr>
            <a:r>
              <a:rPr lang="en-US" sz="1200" dirty="0">
                <a:solidFill>
                  <a:srgbClr val="242729"/>
                </a:solidFill>
                <a:latin typeface="inherit"/>
              </a:rPr>
              <a:t>the null hypothesis. Often call H_0. In your case, the null hypothesis is that the data comes from a Normal distribution.</a:t>
            </a:r>
          </a:p>
          <a:p>
            <a:pPr fontAlgn="base">
              <a:buFont typeface="Arial" panose="020B0604020202020204" pitchFamily="34" charset="0"/>
              <a:buChar char="•"/>
            </a:pPr>
            <a:r>
              <a:rPr lang="en-US" sz="1200" dirty="0">
                <a:solidFill>
                  <a:srgbClr val="242729"/>
                </a:solidFill>
                <a:latin typeface="inherit"/>
              </a:rPr>
              <a:t>the alternate hypothesis. Often call H_1 or H_A. In your case, the data comes from a non-normal distribution.</a:t>
            </a:r>
          </a:p>
          <a:p>
            <a:pPr fontAlgn="base"/>
            <a:r>
              <a:rPr lang="en-US" sz="1200" dirty="0">
                <a:solidFill>
                  <a:srgbClr val="242729"/>
                </a:solidFill>
                <a:latin typeface="Arial" panose="020B0604020202020204" pitchFamily="34" charset="0"/>
              </a:rPr>
              <a:t>A small </a:t>
            </a:r>
            <a:r>
              <a:rPr lang="en-US" sz="1200" u="sng" dirty="0">
                <a:solidFill>
                  <a:srgbClr val="242729"/>
                </a:solidFill>
                <a:latin typeface="inherit"/>
                <a:hlinkClick r:id="rId3"/>
              </a:rPr>
              <a:t>p-value</a:t>
            </a:r>
            <a:r>
              <a:rPr lang="en-US" sz="1200" dirty="0">
                <a:solidFill>
                  <a:srgbClr val="242729"/>
                </a:solidFill>
                <a:latin typeface="Arial" panose="020B0604020202020204" pitchFamily="34" charset="0"/>
              </a:rPr>
              <a:t> indicates that the observations are inconsistent with the Null hypothesis. The typical </a:t>
            </a:r>
            <a:r>
              <a:rPr lang="en-US" sz="1200" dirty="0" err="1">
                <a:solidFill>
                  <a:srgbClr val="242729"/>
                </a:solidFill>
                <a:latin typeface="Arial" panose="020B0604020202020204" pitchFamily="34" charset="0"/>
              </a:rPr>
              <a:t>pharse</a:t>
            </a:r>
            <a:r>
              <a:rPr lang="en-US" sz="1200" dirty="0">
                <a:solidFill>
                  <a:srgbClr val="242729"/>
                </a:solidFill>
                <a:latin typeface="Arial" panose="020B0604020202020204" pitchFamily="34" charset="0"/>
              </a:rPr>
              <a:t> used is, "we reject the null hypothesis". That means that your data doesn't seem to be normal.</a:t>
            </a:r>
            <a:endParaRPr lang="en-US" sz="1200" b="0" i="0" dirty="0">
              <a:solidFill>
                <a:srgbClr val="242729"/>
              </a:solidFill>
              <a:effectLst/>
              <a:latin typeface="Arial" panose="020B0604020202020204" pitchFamily="34" charset="0"/>
            </a:endParaRPr>
          </a:p>
        </p:txBody>
      </p:sp>
      <p:pic>
        <p:nvPicPr>
          <p:cNvPr id="7" name="Picture 6"/>
          <p:cNvPicPr>
            <a:picLocks noChangeAspect="1"/>
          </p:cNvPicPr>
          <p:nvPr/>
        </p:nvPicPr>
        <p:blipFill>
          <a:blip r:embed="rId4"/>
          <a:stretch>
            <a:fillRect/>
          </a:stretch>
        </p:blipFill>
        <p:spPr>
          <a:xfrm>
            <a:off x="4288061" y="283067"/>
            <a:ext cx="4648681" cy="2403426"/>
          </a:xfrm>
          <a:prstGeom prst="rect">
            <a:avLst/>
          </a:prstGeom>
        </p:spPr>
      </p:pic>
      <p:sp>
        <p:nvSpPr>
          <p:cNvPr id="8" name="TextBox 7"/>
          <p:cNvSpPr txBox="1"/>
          <p:nvPr/>
        </p:nvSpPr>
        <p:spPr>
          <a:xfrm>
            <a:off x="2363631" y="2161953"/>
            <a:ext cx="1304260" cy="369332"/>
          </a:xfrm>
          <a:prstGeom prst="rect">
            <a:avLst/>
          </a:prstGeom>
          <a:noFill/>
        </p:spPr>
        <p:txBody>
          <a:bodyPr wrap="square" rtlCol="0">
            <a:spAutoFit/>
          </a:bodyPr>
          <a:lstStyle/>
          <a:p>
            <a:r>
              <a:rPr lang="en-US" dirty="0" smtClean="0">
                <a:solidFill>
                  <a:srgbClr val="FF0000"/>
                </a:solidFill>
              </a:rPr>
              <a:t>Outliers</a:t>
            </a:r>
            <a:endParaRPr lang="en-US" dirty="0">
              <a:solidFill>
                <a:srgbClr val="FF0000"/>
              </a:solidFill>
            </a:endParaRPr>
          </a:p>
        </p:txBody>
      </p:sp>
    </p:spTree>
    <p:extLst>
      <p:ext uri="{BB962C8B-B14F-4D97-AF65-F5344CB8AC3E}">
        <p14:creationId xmlns:p14="http://schemas.microsoft.com/office/powerpoint/2010/main" val="1391316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4583719" y="653858"/>
            <a:ext cx="4582974" cy="567331"/>
          </a:xfrm>
          <a:prstGeom prst="rect">
            <a:avLst/>
          </a:prstGeom>
        </p:spPr>
      </p:pic>
      <p:pic>
        <p:nvPicPr>
          <p:cNvPr id="9" name="Picture 8"/>
          <p:cNvPicPr>
            <a:picLocks noChangeAspect="1"/>
          </p:cNvPicPr>
          <p:nvPr/>
        </p:nvPicPr>
        <p:blipFill>
          <a:blip r:embed="rId3"/>
          <a:stretch>
            <a:fillRect/>
          </a:stretch>
        </p:blipFill>
        <p:spPr>
          <a:xfrm>
            <a:off x="132352" y="260812"/>
            <a:ext cx="4190592" cy="4078219"/>
          </a:xfrm>
          <a:prstGeom prst="rect">
            <a:avLst/>
          </a:prstGeom>
        </p:spPr>
      </p:pic>
      <p:pic>
        <p:nvPicPr>
          <p:cNvPr id="2" name="Picture 1"/>
          <p:cNvPicPr>
            <a:picLocks noChangeAspect="1"/>
          </p:cNvPicPr>
          <p:nvPr/>
        </p:nvPicPr>
        <p:blipFill>
          <a:blip r:embed="rId4"/>
          <a:stretch>
            <a:fillRect/>
          </a:stretch>
        </p:blipFill>
        <p:spPr>
          <a:xfrm>
            <a:off x="4855845" y="1698826"/>
            <a:ext cx="3333750" cy="2590800"/>
          </a:xfrm>
          <a:prstGeom prst="rect">
            <a:avLst/>
          </a:prstGeom>
        </p:spPr>
      </p:pic>
      <p:sp>
        <p:nvSpPr>
          <p:cNvPr id="3" name="Rectangle 2"/>
          <p:cNvSpPr/>
          <p:nvPr/>
        </p:nvSpPr>
        <p:spPr>
          <a:xfrm>
            <a:off x="7192152" y="2710249"/>
            <a:ext cx="901529" cy="276999"/>
          </a:xfrm>
          <a:prstGeom prst="rect">
            <a:avLst/>
          </a:prstGeom>
        </p:spPr>
        <p:txBody>
          <a:bodyPr wrap="none">
            <a:spAutoFit/>
          </a:bodyPr>
          <a:lstStyle/>
          <a:p>
            <a:r>
              <a:rPr lang="en-US" sz="1200" dirty="0">
                <a:solidFill>
                  <a:srgbClr val="FF0000"/>
                </a:solidFill>
              </a:rPr>
              <a:t>2.693 years</a:t>
            </a:r>
          </a:p>
        </p:txBody>
      </p:sp>
      <p:sp>
        <p:nvSpPr>
          <p:cNvPr id="6" name="Rectangle 5"/>
          <p:cNvSpPr/>
          <p:nvPr/>
        </p:nvSpPr>
        <p:spPr>
          <a:xfrm>
            <a:off x="5099685" y="3063894"/>
            <a:ext cx="901529" cy="276999"/>
          </a:xfrm>
          <a:prstGeom prst="rect">
            <a:avLst/>
          </a:prstGeom>
        </p:spPr>
        <p:txBody>
          <a:bodyPr wrap="none">
            <a:spAutoFit/>
          </a:bodyPr>
          <a:lstStyle/>
          <a:p>
            <a:r>
              <a:rPr lang="en-US" sz="1200" dirty="0">
                <a:solidFill>
                  <a:srgbClr val="FF0000"/>
                </a:solidFill>
              </a:rPr>
              <a:t>1.578 years</a:t>
            </a:r>
          </a:p>
        </p:txBody>
      </p:sp>
    </p:spTree>
    <p:extLst>
      <p:ext uri="{BB962C8B-B14F-4D97-AF65-F5344CB8AC3E}">
        <p14:creationId xmlns:p14="http://schemas.microsoft.com/office/powerpoint/2010/main" val="1190826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4834</TotalTime>
  <Words>2466</Words>
  <Application>Microsoft Office PowerPoint</Application>
  <PresentationFormat>On-screen Show (16:9)</PresentationFormat>
  <Paragraphs>427</Paragraphs>
  <Slides>61</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inherit</vt:lpstr>
      <vt:lpstr>Quattrocento Sans</vt:lpstr>
      <vt:lpstr>Arial</vt:lpstr>
      <vt:lpstr>Calibri</vt:lpstr>
      <vt:lpstr>Century Gothic</vt:lpstr>
      <vt:lpstr>Verdana</vt:lpstr>
      <vt:lpstr>Office Theme</vt:lpstr>
      <vt:lpstr>Pattern</vt:lpstr>
      <vt:lpstr>Let’s Pattern USPTO Patents</vt:lpstr>
      <vt:lpstr>PowerPoint Presentation</vt:lpstr>
      <vt:lpstr>PowerPoint Presentation</vt:lpstr>
      <vt:lpstr>PowerPoint Presentation</vt:lpstr>
      <vt:lpstr>application_data </vt:lpstr>
      <vt:lpstr>application_data.csv (15,494,295 rows)</vt:lpstr>
      <vt:lpstr>PowerPoint Presentation</vt:lpstr>
      <vt:lpstr>PowerPoint Presentation</vt:lpstr>
      <vt:lpstr>Check average days for each uspc_class</vt:lpstr>
      <vt:lpstr>PowerPoint Presentation</vt:lpstr>
      <vt:lpstr>PowerPoint Presentation</vt:lpstr>
      <vt:lpstr>Check patented rate by uspc_class</vt:lpstr>
      <vt:lpstr>PowerPoint Presentation</vt:lpstr>
      <vt:lpstr>PowerPoint Presentation</vt:lpstr>
      <vt:lpstr>PowerPoint Presentation</vt:lpstr>
      <vt:lpstr>PowerPoint Presentation</vt:lpstr>
      <vt:lpstr>PowerPoint Presentation</vt:lpstr>
      <vt:lpstr>PowerPoint Presentation</vt:lpstr>
      <vt:lpstr>Make an App</vt:lpstr>
      <vt:lpstr> Combine filing period DataFrame with patented rate DataFrame</vt:lpstr>
      <vt:lpstr>PowerPoint Presentation</vt:lpstr>
      <vt:lpstr>attorney_agent</vt:lpstr>
      <vt:lpstr>PowerPoint Presentation</vt:lpstr>
      <vt:lpstr>PowerPoint Presentation</vt:lpstr>
      <vt:lpstr>PowerPoint Presentation</vt:lpstr>
      <vt:lpstr>PowerPoint Presentation</vt:lpstr>
      <vt:lpstr>PowerPoint Presentation</vt:lpstr>
      <vt:lpstr>PowerPoint Presentation</vt:lpstr>
      <vt:lpstr>Make an App</vt:lpstr>
      <vt:lpstr>PowerPoint Presentation</vt:lpstr>
      <vt:lpstr>My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 claims, 135 words in each claim and 873 characters in each claim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Liang Gong</cp:lastModifiedBy>
  <cp:revision>157</cp:revision>
  <dcterms:created xsi:type="dcterms:W3CDTF">2015-07-21T16:44:10Z</dcterms:created>
  <dcterms:modified xsi:type="dcterms:W3CDTF">2021-04-03T19:26:04Z</dcterms:modified>
</cp:coreProperties>
</file>